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3" r:id="rId1"/>
  </p:sldMasterIdLst>
  <p:notesMasterIdLst>
    <p:notesMasterId r:id="rId14"/>
  </p:notesMasterIdLst>
  <p:sldIdLst>
    <p:sldId id="256" r:id="rId2"/>
    <p:sldId id="291" r:id="rId3"/>
    <p:sldId id="284" r:id="rId4"/>
    <p:sldId id="260" r:id="rId5"/>
    <p:sldId id="280" r:id="rId6"/>
    <p:sldId id="262" r:id="rId7"/>
    <p:sldId id="293" r:id="rId8"/>
    <p:sldId id="294" r:id="rId9"/>
    <p:sldId id="295" r:id="rId10"/>
    <p:sldId id="296" r:id="rId11"/>
    <p:sldId id="297" r:id="rId12"/>
    <p:sldId id="279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723F8B-5E4A-4641-BEB5-6552D46520ED}">
  <a:tblStyle styleId="{C9723F8B-5E4A-4641-BEB5-6552D46520E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188" d="100"/>
          <a:sy n="188" d="100"/>
        </p:scale>
        <p:origin x="96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>
          <a:extLst>
            <a:ext uri="{FF2B5EF4-FFF2-40B4-BE49-F238E27FC236}">
              <a16:creationId xmlns:a16="http://schemas.microsoft.com/office/drawing/2014/main" id="{D4798DE3-403D-0FE1-08EC-904A60EF3B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21b6fc200b6_0_81:notes">
            <a:extLst>
              <a:ext uri="{FF2B5EF4-FFF2-40B4-BE49-F238E27FC236}">
                <a16:creationId xmlns:a16="http://schemas.microsoft.com/office/drawing/2014/main" id="{1A6A9471-8868-9382-4668-A42C06636F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21b6fc200b6_0_81:notes">
            <a:extLst>
              <a:ext uri="{FF2B5EF4-FFF2-40B4-BE49-F238E27FC236}">
                <a16:creationId xmlns:a16="http://schemas.microsoft.com/office/drawing/2014/main" id="{AD137F4C-8759-1478-809E-7A35F71A61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19354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>
          <a:extLst>
            <a:ext uri="{FF2B5EF4-FFF2-40B4-BE49-F238E27FC236}">
              <a16:creationId xmlns:a16="http://schemas.microsoft.com/office/drawing/2014/main" id="{2FFD07CD-BDD7-D77D-3254-D24B81D34F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21b6fc200b6_0_81:notes">
            <a:extLst>
              <a:ext uri="{FF2B5EF4-FFF2-40B4-BE49-F238E27FC236}">
                <a16:creationId xmlns:a16="http://schemas.microsoft.com/office/drawing/2014/main" id="{EC8285DD-BC03-C12E-578B-607E5D0BB32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21b6fc200b6_0_81:notes">
            <a:extLst>
              <a:ext uri="{FF2B5EF4-FFF2-40B4-BE49-F238E27FC236}">
                <a16:creationId xmlns:a16="http://schemas.microsoft.com/office/drawing/2014/main" id="{210ACFCB-5EB2-CA8E-7681-3AA9F61E17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55971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21b6fc200b6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21b6fc200b6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g21c32e4b9e4_0_18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" name="Google Shape;1015;g21c32e4b9e4_0_184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21c32e4b9e4_0_18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21c32e4b9e4_0_18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1b6fc200b6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21b6fc200b6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21c32e4b9e4_0_18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21c32e4b9e4_0_18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21b6fc200b6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21b6fc200b6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>
          <a:extLst>
            <a:ext uri="{FF2B5EF4-FFF2-40B4-BE49-F238E27FC236}">
              <a16:creationId xmlns:a16="http://schemas.microsoft.com/office/drawing/2014/main" id="{1B5B95FE-F6B0-A27A-189E-5EB339D0C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21b6fc200b6_0_81:notes">
            <a:extLst>
              <a:ext uri="{FF2B5EF4-FFF2-40B4-BE49-F238E27FC236}">
                <a16:creationId xmlns:a16="http://schemas.microsoft.com/office/drawing/2014/main" id="{FD8F09EF-EEDA-FD77-71E3-92666954FE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21b6fc200b6_0_81:notes">
            <a:extLst>
              <a:ext uri="{FF2B5EF4-FFF2-40B4-BE49-F238E27FC236}">
                <a16:creationId xmlns:a16="http://schemas.microsoft.com/office/drawing/2014/main" id="{2A566FAF-64CD-A1FA-9301-102704E466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80382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>
          <a:extLst>
            <a:ext uri="{FF2B5EF4-FFF2-40B4-BE49-F238E27FC236}">
              <a16:creationId xmlns:a16="http://schemas.microsoft.com/office/drawing/2014/main" id="{20989356-4A8F-35A6-1AAA-64FE5731E6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21b6fc200b6_0_81:notes">
            <a:extLst>
              <a:ext uri="{FF2B5EF4-FFF2-40B4-BE49-F238E27FC236}">
                <a16:creationId xmlns:a16="http://schemas.microsoft.com/office/drawing/2014/main" id="{2A2A8C31-0127-BE01-77B2-D79A5C2C3B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21b6fc200b6_0_81:notes">
            <a:extLst>
              <a:ext uri="{FF2B5EF4-FFF2-40B4-BE49-F238E27FC236}">
                <a16:creationId xmlns:a16="http://schemas.microsoft.com/office/drawing/2014/main" id="{0A93E432-241E-B1F4-0A87-318D962913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19576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>
          <a:extLst>
            <a:ext uri="{FF2B5EF4-FFF2-40B4-BE49-F238E27FC236}">
              <a16:creationId xmlns:a16="http://schemas.microsoft.com/office/drawing/2014/main" id="{DB273C48-5459-E23A-DB4C-92645A8442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21b6fc200b6_0_81:notes">
            <a:extLst>
              <a:ext uri="{FF2B5EF4-FFF2-40B4-BE49-F238E27FC236}">
                <a16:creationId xmlns:a16="http://schemas.microsoft.com/office/drawing/2014/main" id="{B4B86C91-46D9-5FBA-9B5B-6AC299B2AB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21b6fc200b6_0_81:notes">
            <a:extLst>
              <a:ext uri="{FF2B5EF4-FFF2-40B4-BE49-F238E27FC236}">
                <a16:creationId xmlns:a16="http://schemas.microsoft.com/office/drawing/2014/main" id="{D383FB1B-CDA2-7636-AF78-310F00F357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7343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142721" y="-15975"/>
            <a:ext cx="10361312" cy="5179650"/>
            <a:chOff x="-1142721" y="-15975"/>
            <a:chExt cx="10361312" cy="517965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-1142721" y="4397399"/>
              <a:ext cx="10361312" cy="766276"/>
              <a:chOff x="-1142721" y="4397399"/>
              <a:chExt cx="10361312" cy="766276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4574850" y="4486500"/>
                <a:ext cx="4577375" cy="658575"/>
              </a:xfrm>
              <a:custGeom>
                <a:avLst/>
                <a:gdLst/>
                <a:ahLst/>
                <a:cxnLst/>
                <a:rect l="l" t="t" r="r" b="b"/>
                <a:pathLst>
                  <a:path w="183095" h="26343" extrusionOk="0">
                    <a:moveTo>
                      <a:pt x="6858" y="0"/>
                    </a:moveTo>
                    <a:lnTo>
                      <a:pt x="0" y="26343"/>
                    </a:lnTo>
                    <a:lnTo>
                      <a:pt x="183095" y="26103"/>
                    </a:lnTo>
                    <a:lnTo>
                      <a:pt x="183095" y="32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12" name="Google Shape;12;p2"/>
              <p:cNvSpPr/>
              <p:nvPr/>
            </p:nvSpPr>
            <p:spPr>
              <a:xfrm>
                <a:off x="5822175" y="4486975"/>
                <a:ext cx="1130850" cy="676700"/>
              </a:xfrm>
              <a:custGeom>
                <a:avLst/>
                <a:gdLst/>
                <a:ahLst/>
                <a:cxnLst/>
                <a:rect l="l" t="t" r="r" b="b"/>
                <a:pathLst>
                  <a:path w="45234" h="27068" extrusionOk="0">
                    <a:moveTo>
                      <a:pt x="6867" y="0"/>
                    </a:moveTo>
                    <a:lnTo>
                      <a:pt x="0" y="26756"/>
                    </a:lnTo>
                    <a:lnTo>
                      <a:pt x="38270" y="27068"/>
                    </a:lnTo>
                    <a:lnTo>
                      <a:pt x="45234" y="9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2700006" scaled="0"/>
              </a:gradFill>
              <a:ln>
                <a:noFill/>
              </a:ln>
            </p:spPr>
          </p:sp>
          <p:sp>
            <p:nvSpPr>
              <p:cNvPr id="13" name="Google Shape;13;p2"/>
              <p:cNvSpPr/>
              <p:nvPr/>
            </p:nvSpPr>
            <p:spPr>
              <a:xfrm>
                <a:off x="7150900" y="4486975"/>
                <a:ext cx="2021700" cy="668900"/>
              </a:xfrm>
              <a:custGeom>
                <a:avLst/>
                <a:gdLst/>
                <a:ahLst/>
                <a:cxnLst/>
                <a:rect l="l" t="t" r="r" b="b"/>
                <a:pathLst>
                  <a:path w="80868" h="26756" extrusionOk="0">
                    <a:moveTo>
                      <a:pt x="6867" y="0"/>
                    </a:moveTo>
                    <a:lnTo>
                      <a:pt x="0" y="26756"/>
                    </a:lnTo>
                    <a:lnTo>
                      <a:pt x="80868" y="26602"/>
                    </a:lnTo>
                    <a:lnTo>
                      <a:pt x="80678" y="145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2700006" scaled="0"/>
              </a:gradFill>
              <a:ln>
                <a:noFill/>
              </a:ln>
            </p:spPr>
          </p:sp>
          <p:sp>
            <p:nvSpPr>
              <p:cNvPr id="14" name="Google Shape;14;p2"/>
              <p:cNvSpPr/>
              <p:nvPr/>
            </p:nvSpPr>
            <p:spPr>
              <a:xfrm>
                <a:off x="-1142721" y="4397399"/>
                <a:ext cx="7364863" cy="335201"/>
              </a:xfrm>
              <a:custGeom>
                <a:avLst/>
                <a:gdLst/>
                <a:ahLst/>
                <a:cxnLst/>
                <a:rect l="l" t="t" r="r" b="b"/>
                <a:pathLst>
                  <a:path w="52272" h="2379" fill="none" extrusionOk="0">
                    <a:moveTo>
                      <a:pt x="0" y="1"/>
                    </a:moveTo>
                    <a:lnTo>
                      <a:pt x="23309" y="1"/>
                    </a:lnTo>
                    <a:lnTo>
                      <a:pt x="25683" y="2378"/>
                    </a:lnTo>
                    <a:lnTo>
                      <a:pt x="52272" y="2378"/>
                    </a:ln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solid"/>
                <a:miter lim="409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4613175" y="4634650"/>
                <a:ext cx="4605416" cy="449401"/>
              </a:xfrm>
              <a:custGeom>
                <a:avLst/>
                <a:gdLst/>
                <a:ahLst/>
                <a:cxnLst/>
                <a:rect l="l" t="t" r="r" b="b"/>
                <a:pathLst>
                  <a:path w="51014" h="4978" fill="none" extrusionOk="0">
                    <a:moveTo>
                      <a:pt x="1" y="3301"/>
                    </a:moveTo>
                    <a:lnTo>
                      <a:pt x="7560" y="3301"/>
                    </a:lnTo>
                    <a:lnTo>
                      <a:pt x="10860" y="1"/>
                    </a:lnTo>
                    <a:lnTo>
                      <a:pt x="29697" y="1"/>
                    </a:lnTo>
                    <a:lnTo>
                      <a:pt x="34677" y="4978"/>
                    </a:lnTo>
                    <a:lnTo>
                      <a:pt x="51014" y="4978"/>
                    </a:lnTo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409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" name="Google Shape;16;p2"/>
            <p:cNvSpPr/>
            <p:nvPr/>
          </p:nvSpPr>
          <p:spPr>
            <a:xfrm>
              <a:off x="100" y="-15975"/>
              <a:ext cx="9144000" cy="55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714675" y="1449208"/>
            <a:ext cx="3898500" cy="215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714675" y="3621515"/>
            <a:ext cx="3898500" cy="4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9" name="Google Shape;19;p2"/>
          <p:cNvSpPr>
            <a:spLocks noGrp="1"/>
          </p:cNvSpPr>
          <p:nvPr>
            <p:ph type="pic" idx="2"/>
          </p:nvPr>
        </p:nvSpPr>
        <p:spPr>
          <a:xfrm>
            <a:off x="4745200" y="1187487"/>
            <a:ext cx="5293500" cy="32991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glitter dir="r" pattern="hexagon"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13500032" scaled="0"/>
        </a:gradFill>
        <a:effectLst/>
      </p:bgPr>
    </p:bg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6" name="Google Shape;326;p29"/>
          <p:cNvGrpSpPr/>
          <p:nvPr/>
        </p:nvGrpSpPr>
        <p:grpSpPr>
          <a:xfrm>
            <a:off x="-561900" y="-1500"/>
            <a:ext cx="9789322" cy="5146500"/>
            <a:chOff x="-561900" y="-1500"/>
            <a:chExt cx="9789322" cy="5146500"/>
          </a:xfrm>
        </p:grpSpPr>
        <p:sp>
          <p:nvSpPr>
            <p:cNvPr id="327" name="Google Shape;327;p29"/>
            <p:cNvSpPr/>
            <p:nvPr/>
          </p:nvSpPr>
          <p:spPr>
            <a:xfrm rot="-5400000">
              <a:off x="-2216100" y="2214600"/>
              <a:ext cx="5146500" cy="714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9"/>
            <p:cNvSpPr/>
            <p:nvPr/>
          </p:nvSpPr>
          <p:spPr>
            <a:xfrm flipH="1">
              <a:off x="-159976" y="4451050"/>
              <a:ext cx="9387398" cy="427251"/>
            </a:xfrm>
            <a:custGeom>
              <a:avLst/>
              <a:gdLst/>
              <a:ahLst/>
              <a:cxnLst/>
              <a:rect l="l" t="t" r="r" b="b"/>
              <a:pathLst>
                <a:path w="52272" h="2379" fill="none" extrusionOk="0">
                  <a:moveTo>
                    <a:pt x="0" y="1"/>
                  </a:moveTo>
                  <a:lnTo>
                    <a:pt x="23309" y="1"/>
                  </a:lnTo>
                  <a:lnTo>
                    <a:pt x="25683" y="2378"/>
                  </a:lnTo>
                  <a:lnTo>
                    <a:pt x="52272" y="237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9"/>
            <p:cNvSpPr/>
            <p:nvPr/>
          </p:nvSpPr>
          <p:spPr>
            <a:xfrm rot="10800000" flipH="1">
              <a:off x="-561900" y="230053"/>
              <a:ext cx="9763125" cy="304800"/>
            </a:xfrm>
            <a:custGeom>
              <a:avLst/>
              <a:gdLst/>
              <a:ahLst/>
              <a:cxnLst/>
              <a:rect l="l" t="t" r="r" b="b"/>
              <a:pathLst>
                <a:path w="390525" h="12192" extrusionOk="0">
                  <a:moveTo>
                    <a:pt x="0" y="12192"/>
                  </a:moveTo>
                  <a:lnTo>
                    <a:pt x="164973" y="12192"/>
                  </a:lnTo>
                  <a:lnTo>
                    <a:pt x="176022" y="0"/>
                  </a:lnTo>
                  <a:lnTo>
                    <a:pt x="390525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330" name="Google Shape;330;p29"/>
          <p:cNvSpPr txBox="1">
            <a:spLocks noGrp="1"/>
          </p:cNvSpPr>
          <p:nvPr>
            <p:ph type="title"/>
          </p:nvPr>
        </p:nvSpPr>
        <p:spPr>
          <a:xfrm>
            <a:off x="714675" y="521225"/>
            <a:ext cx="7714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94709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glitter dir="r" pattern="hexagon"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1019475" y="2016363"/>
            <a:ext cx="3405000" cy="140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1019475" y="819600"/>
            <a:ext cx="1560600" cy="11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1019475" y="3466050"/>
            <a:ext cx="2701200" cy="5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>
            <a:spLocks noGrp="1"/>
          </p:cNvSpPr>
          <p:nvPr>
            <p:ph type="pic" idx="3"/>
          </p:nvPr>
        </p:nvSpPr>
        <p:spPr>
          <a:xfrm>
            <a:off x="4019625" y="572825"/>
            <a:ext cx="6443400" cy="46749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</p:sp>
      <p:sp>
        <p:nvSpPr>
          <p:cNvPr id="25" name="Google Shape;25;p3"/>
          <p:cNvSpPr/>
          <p:nvPr/>
        </p:nvSpPr>
        <p:spPr>
          <a:xfrm rot="10800000" flipH="1">
            <a:off x="-26301" y="208824"/>
            <a:ext cx="8450292" cy="384601"/>
          </a:xfrm>
          <a:custGeom>
            <a:avLst/>
            <a:gdLst/>
            <a:ahLst/>
            <a:cxnLst/>
            <a:rect l="l" t="t" r="r" b="b"/>
            <a:pathLst>
              <a:path w="52272" h="2379" fill="none" extrusionOk="0">
                <a:moveTo>
                  <a:pt x="0" y="1"/>
                </a:moveTo>
                <a:lnTo>
                  <a:pt x="23309" y="1"/>
                </a:lnTo>
                <a:lnTo>
                  <a:pt x="25683" y="2378"/>
                </a:lnTo>
                <a:lnTo>
                  <a:pt x="52272" y="2378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409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/>
          <p:nvPr/>
        </p:nvSpPr>
        <p:spPr>
          <a:xfrm>
            <a:off x="5180725" y="-64175"/>
            <a:ext cx="3967175" cy="673025"/>
          </a:xfrm>
          <a:custGeom>
            <a:avLst/>
            <a:gdLst/>
            <a:ahLst/>
            <a:cxnLst/>
            <a:rect l="l" t="t" r="r" b="b"/>
            <a:pathLst>
              <a:path w="158687" h="26921" extrusionOk="0">
                <a:moveTo>
                  <a:pt x="6929" y="0"/>
                </a:moveTo>
                <a:lnTo>
                  <a:pt x="0" y="26921"/>
                </a:lnTo>
                <a:lnTo>
                  <a:pt x="157886" y="26472"/>
                </a:lnTo>
                <a:lnTo>
                  <a:pt x="158687" y="19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7" name="Google Shape;27;p3"/>
          <p:cNvSpPr/>
          <p:nvPr/>
        </p:nvSpPr>
        <p:spPr>
          <a:xfrm>
            <a:off x="5793575" y="-64175"/>
            <a:ext cx="1131850" cy="667425"/>
          </a:xfrm>
          <a:custGeom>
            <a:avLst/>
            <a:gdLst/>
            <a:ahLst/>
            <a:cxnLst/>
            <a:rect l="l" t="t" r="r" b="b"/>
            <a:pathLst>
              <a:path w="45274" h="26697" extrusionOk="0">
                <a:moveTo>
                  <a:pt x="6895" y="0"/>
                </a:moveTo>
                <a:lnTo>
                  <a:pt x="0" y="26643"/>
                </a:lnTo>
                <a:lnTo>
                  <a:pt x="38345" y="26697"/>
                </a:lnTo>
                <a:lnTo>
                  <a:pt x="45274" y="188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</p:sp>
      <p:sp>
        <p:nvSpPr>
          <p:cNvPr id="28" name="Google Shape;28;p3"/>
          <p:cNvSpPr/>
          <p:nvPr/>
        </p:nvSpPr>
        <p:spPr>
          <a:xfrm>
            <a:off x="7122300" y="-61800"/>
            <a:ext cx="2030350" cy="666075"/>
          </a:xfrm>
          <a:custGeom>
            <a:avLst/>
            <a:gdLst/>
            <a:ahLst/>
            <a:cxnLst/>
            <a:rect l="l" t="t" r="r" b="b"/>
            <a:pathLst>
              <a:path w="81214" h="26643" extrusionOk="0">
                <a:moveTo>
                  <a:pt x="7032" y="93"/>
                </a:moveTo>
                <a:lnTo>
                  <a:pt x="0" y="26643"/>
                </a:lnTo>
                <a:lnTo>
                  <a:pt x="80868" y="26489"/>
                </a:lnTo>
                <a:lnTo>
                  <a:pt x="81214" y="0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glitter dir="r" pattern="hexagon"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>
            <a:spLocks noGrp="1"/>
          </p:cNvSpPr>
          <p:nvPr>
            <p:ph type="pic" idx="2"/>
          </p:nvPr>
        </p:nvSpPr>
        <p:spPr>
          <a:xfrm>
            <a:off x="-58200" y="-74100"/>
            <a:ext cx="9260400" cy="5291700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10"/>
          <p:cNvSpPr txBox="1">
            <a:spLocks noGrp="1"/>
          </p:cNvSpPr>
          <p:nvPr>
            <p:ph type="title"/>
          </p:nvPr>
        </p:nvSpPr>
        <p:spPr>
          <a:xfrm>
            <a:off x="4076625" y="3192325"/>
            <a:ext cx="4036500" cy="14148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2700006" scaled="0"/>
          </a:gra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glitter dir="r" pattern="hexagon"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glitter dir="r" pattern="hexagon"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5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18900732" scaled="0"/>
        </a:gradFill>
        <a:effectLst/>
      </p:bgPr>
    </p:bg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5"/>
          <p:cNvSpPr txBox="1">
            <a:spLocks noGrp="1"/>
          </p:cNvSpPr>
          <p:nvPr>
            <p:ph type="title"/>
          </p:nvPr>
        </p:nvSpPr>
        <p:spPr>
          <a:xfrm>
            <a:off x="790875" y="1042504"/>
            <a:ext cx="3523800" cy="16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5"/>
          <p:cNvSpPr txBox="1">
            <a:spLocks noGrp="1"/>
          </p:cNvSpPr>
          <p:nvPr>
            <p:ph type="subTitle" idx="1"/>
          </p:nvPr>
        </p:nvSpPr>
        <p:spPr>
          <a:xfrm>
            <a:off x="790944" y="2847857"/>
            <a:ext cx="3523800" cy="111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25"/>
          <p:cNvSpPr>
            <a:spLocks noGrp="1"/>
          </p:cNvSpPr>
          <p:nvPr>
            <p:ph type="pic" idx="2"/>
          </p:nvPr>
        </p:nvSpPr>
        <p:spPr>
          <a:xfrm>
            <a:off x="4139610" y="25"/>
            <a:ext cx="6199800" cy="5146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glitter dir="r" pattern="hexagon"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_1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" name="Google Shape;304;p27"/>
          <p:cNvGrpSpPr/>
          <p:nvPr/>
        </p:nvGrpSpPr>
        <p:grpSpPr>
          <a:xfrm>
            <a:off x="-438691" y="-15975"/>
            <a:ext cx="10046570" cy="5698658"/>
            <a:chOff x="-438691" y="-15975"/>
            <a:chExt cx="10046570" cy="5698658"/>
          </a:xfrm>
        </p:grpSpPr>
        <p:sp>
          <p:nvSpPr>
            <p:cNvPr id="305" name="Google Shape;305;p27"/>
            <p:cNvSpPr/>
            <p:nvPr/>
          </p:nvSpPr>
          <p:spPr>
            <a:xfrm>
              <a:off x="100" y="-15975"/>
              <a:ext cx="9144000" cy="55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7"/>
            <p:cNvSpPr/>
            <p:nvPr/>
          </p:nvSpPr>
          <p:spPr>
            <a:xfrm>
              <a:off x="-11725" y="4609325"/>
              <a:ext cx="9144300" cy="673900"/>
            </a:xfrm>
            <a:custGeom>
              <a:avLst/>
              <a:gdLst/>
              <a:ahLst/>
              <a:cxnLst/>
              <a:rect l="l" t="t" r="r" b="b"/>
              <a:pathLst>
                <a:path w="303369" h="26956" extrusionOk="0">
                  <a:moveTo>
                    <a:pt x="190" y="0"/>
                  </a:moveTo>
                  <a:lnTo>
                    <a:pt x="0" y="26956"/>
                  </a:lnTo>
                  <a:lnTo>
                    <a:pt x="303369" y="26210"/>
                  </a:lnTo>
                  <a:lnTo>
                    <a:pt x="303369" y="43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307" name="Google Shape;307;p27"/>
            <p:cNvSpPr/>
            <p:nvPr/>
          </p:nvSpPr>
          <p:spPr>
            <a:xfrm>
              <a:off x="5800000" y="4617200"/>
              <a:ext cx="1130850" cy="676700"/>
            </a:xfrm>
            <a:custGeom>
              <a:avLst/>
              <a:gdLst/>
              <a:ahLst/>
              <a:cxnLst/>
              <a:rect l="l" t="t" r="r" b="b"/>
              <a:pathLst>
                <a:path w="45234" h="27068" extrusionOk="0">
                  <a:moveTo>
                    <a:pt x="6867" y="0"/>
                  </a:moveTo>
                  <a:lnTo>
                    <a:pt x="0" y="26756"/>
                  </a:lnTo>
                  <a:lnTo>
                    <a:pt x="38270" y="27068"/>
                  </a:lnTo>
                  <a:lnTo>
                    <a:pt x="45234" y="9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308" name="Google Shape;308;p27"/>
            <p:cNvSpPr/>
            <p:nvPr/>
          </p:nvSpPr>
          <p:spPr>
            <a:xfrm>
              <a:off x="7128725" y="4617050"/>
              <a:ext cx="2021700" cy="669050"/>
            </a:xfrm>
            <a:custGeom>
              <a:avLst/>
              <a:gdLst/>
              <a:ahLst/>
              <a:cxnLst/>
              <a:rect l="l" t="t" r="r" b="b"/>
              <a:pathLst>
                <a:path w="80868" h="26762" extrusionOk="0">
                  <a:moveTo>
                    <a:pt x="6867" y="6"/>
                  </a:moveTo>
                  <a:lnTo>
                    <a:pt x="0" y="26762"/>
                  </a:lnTo>
                  <a:lnTo>
                    <a:pt x="80868" y="26608"/>
                  </a:lnTo>
                  <a:lnTo>
                    <a:pt x="8085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309" name="Google Shape;309;p27"/>
            <p:cNvSpPr/>
            <p:nvPr/>
          </p:nvSpPr>
          <p:spPr>
            <a:xfrm rot="10800000">
              <a:off x="-438691" y="4702328"/>
              <a:ext cx="10046570" cy="980355"/>
            </a:xfrm>
            <a:custGeom>
              <a:avLst/>
              <a:gdLst/>
              <a:ahLst/>
              <a:cxnLst/>
              <a:rect l="l" t="t" r="r" b="b"/>
              <a:pathLst>
                <a:path w="51014" h="4978" fill="none" extrusionOk="0">
                  <a:moveTo>
                    <a:pt x="1" y="3301"/>
                  </a:moveTo>
                  <a:lnTo>
                    <a:pt x="7560" y="3301"/>
                  </a:lnTo>
                  <a:lnTo>
                    <a:pt x="10860" y="1"/>
                  </a:lnTo>
                  <a:lnTo>
                    <a:pt x="29697" y="1"/>
                  </a:lnTo>
                  <a:lnTo>
                    <a:pt x="34677" y="4978"/>
                  </a:lnTo>
                  <a:lnTo>
                    <a:pt x="51014" y="4978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0" name="Google Shape;310;p27"/>
          <p:cNvSpPr txBox="1">
            <a:spLocks noGrp="1"/>
          </p:cNvSpPr>
          <p:nvPr>
            <p:ph type="title"/>
          </p:nvPr>
        </p:nvSpPr>
        <p:spPr>
          <a:xfrm>
            <a:off x="834987" y="3134425"/>
            <a:ext cx="5847000" cy="9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1" name="Google Shape;311;p27"/>
          <p:cNvSpPr txBox="1">
            <a:spLocks noGrp="1"/>
          </p:cNvSpPr>
          <p:nvPr>
            <p:ph type="title" idx="2" hasCustomPrompt="1"/>
          </p:nvPr>
        </p:nvSpPr>
        <p:spPr>
          <a:xfrm>
            <a:off x="834963" y="1603750"/>
            <a:ext cx="1515300" cy="13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8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2" name="Google Shape;312;p27"/>
          <p:cNvSpPr txBox="1">
            <a:spLocks noGrp="1"/>
          </p:cNvSpPr>
          <p:nvPr>
            <p:ph type="subTitle" idx="1"/>
          </p:nvPr>
        </p:nvSpPr>
        <p:spPr>
          <a:xfrm>
            <a:off x="834987" y="3972275"/>
            <a:ext cx="5847000" cy="4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27"/>
          <p:cNvSpPr>
            <a:spLocks noGrp="1"/>
          </p:cNvSpPr>
          <p:nvPr>
            <p:ph type="pic" idx="3"/>
          </p:nvPr>
        </p:nvSpPr>
        <p:spPr>
          <a:xfrm>
            <a:off x="3228850" y="-19050"/>
            <a:ext cx="6443400" cy="31179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glitter dir="r" pattern="hexagon"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1_1_1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28"/>
          <p:cNvGrpSpPr/>
          <p:nvPr/>
        </p:nvGrpSpPr>
        <p:grpSpPr>
          <a:xfrm>
            <a:off x="100" y="-15975"/>
            <a:ext cx="9607713" cy="5345797"/>
            <a:chOff x="100" y="-15975"/>
            <a:chExt cx="9607713" cy="5345797"/>
          </a:xfrm>
        </p:grpSpPr>
        <p:sp>
          <p:nvSpPr>
            <p:cNvPr id="316" name="Google Shape;316;p28"/>
            <p:cNvSpPr/>
            <p:nvPr/>
          </p:nvSpPr>
          <p:spPr>
            <a:xfrm>
              <a:off x="1547850" y="4609325"/>
              <a:ext cx="7584225" cy="673900"/>
            </a:xfrm>
            <a:custGeom>
              <a:avLst/>
              <a:gdLst/>
              <a:ahLst/>
              <a:cxnLst/>
              <a:rect l="l" t="t" r="r" b="b"/>
              <a:pathLst>
                <a:path w="303369" h="26956" extrusionOk="0">
                  <a:moveTo>
                    <a:pt x="190" y="0"/>
                  </a:moveTo>
                  <a:lnTo>
                    <a:pt x="0" y="26956"/>
                  </a:lnTo>
                  <a:lnTo>
                    <a:pt x="303369" y="26210"/>
                  </a:lnTo>
                  <a:lnTo>
                    <a:pt x="303369" y="43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317" name="Google Shape;317;p28"/>
            <p:cNvSpPr/>
            <p:nvPr/>
          </p:nvSpPr>
          <p:spPr>
            <a:xfrm>
              <a:off x="5800000" y="4617200"/>
              <a:ext cx="1130850" cy="676700"/>
            </a:xfrm>
            <a:custGeom>
              <a:avLst/>
              <a:gdLst/>
              <a:ahLst/>
              <a:cxnLst/>
              <a:rect l="l" t="t" r="r" b="b"/>
              <a:pathLst>
                <a:path w="45234" h="27068" extrusionOk="0">
                  <a:moveTo>
                    <a:pt x="6867" y="0"/>
                  </a:moveTo>
                  <a:lnTo>
                    <a:pt x="0" y="26756"/>
                  </a:lnTo>
                  <a:lnTo>
                    <a:pt x="38270" y="27068"/>
                  </a:lnTo>
                  <a:lnTo>
                    <a:pt x="45234" y="9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318" name="Google Shape;318;p28"/>
            <p:cNvSpPr/>
            <p:nvPr/>
          </p:nvSpPr>
          <p:spPr>
            <a:xfrm>
              <a:off x="7128725" y="4617050"/>
              <a:ext cx="2021700" cy="669050"/>
            </a:xfrm>
            <a:custGeom>
              <a:avLst/>
              <a:gdLst/>
              <a:ahLst/>
              <a:cxnLst/>
              <a:rect l="l" t="t" r="r" b="b"/>
              <a:pathLst>
                <a:path w="80868" h="26762" extrusionOk="0">
                  <a:moveTo>
                    <a:pt x="6867" y="6"/>
                  </a:moveTo>
                  <a:lnTo>
                    <a:pt x="0" y="26762"/>
                  </a:lnTo>
                  <a:lnTo>
                    <a:pt x="80868" y="26608"/>
                  </a:lnTo>
                  <a:lnTo>
                    <a:pt x="8085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319" name="Google Shape;319;p28"/>
            <p:cNvSpPr/>
            <p:nvPr/>
          </p:nvSpPr>
          <p:spPr>
            <a:xfrm>
              <a:off x="3947938" y="4777525"/>
              <a:ext cx="5659876" cy="552297"/>
            </a:xfrm>
            <a:custGeom>
              <a:avLst/>
              <a:gdLst/>
              <a:ahLst/>
              <a:cxnLst/>
              <a:rect l="l" t="t" r="r" b="b"/>
              <a:pathLst>
                <a:path w="51014" h="4978" fill="none" extrusionOk="0">
                  <a:moveTo>
                    <a:pt x="1" y="3301"/>
                  </a:moveTo>
                  <a:lnTo>
                    <a:pt x="7560" y="3301"/>
                  </a:lnTo>
                  <a:lnTo>
                    <a:pt x="10860" y="1"/>
                  </a:lnTo>
                  <a:lnTo>
                    <a:pt x="29697" y="1"/>
                  </a:lnTo>
                  <a:lnTo>
                    <a:pt x="34677" y="4978"/>
                  </a:lnTo>
                  <a:lnTo>
                    <a:pt x="51014" y="4978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8"/>
            <p:cNvSpPr/>
            <p:nvPr/>
          </p:nvSpPr>
          <p:spPr>
            <a:xfrm>
              <a:off x="100" y="-15975"/>
              <a:ext cx="9144000" cy="55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28"/>
          <p:cNvSpPr txBox="1">
            <a:spLocks noGrp="1"/>
          </p:cNvSpPr>
          <p:nvPr>
            <p:ph type="title"/>
          </p:nvPr>
        </p:nvSpPr>
        <p:spPr>
          <a:xfrm>
            <a:off x="2251275" y="800016"/>
            <a:ext cx="6178200" cy="8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22" name="Google Shape;322;p28"/>
          <p:cNvSpPr txBox="1">
            <a:spLocks noGrp="1"/>
          </p:cNvSpPr>
          <p:nvPr>
            <p:ph type="title" idx="2" hasCustomPrompt="1"/>
          </p:nvPr>
        </p:nvSpPr>
        <p:spPr>
          <a:xfrm>
            <a:off x="714675" y="800016"/>
            <a:ext cx="1460400" cy="129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8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3" name="Google Shape;323;p28"/>
          <p:cNvSpPr txBox="1">
            <a:spLocks noGrp="1"/>
          </p:cNvSpPr>
          <p:nvPr>
            <p:ph type="subTitle" idx="1"/>
          </p:nvPr>
        </p:nvSpPr>
        <p:spPr>
          <a:xfrm>
            <a:off x="2251275" y="1608015"/>
            <a:ext cx="6178200" cy="48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28"/>
          <p:cNvSpPr>
            <a:spLocks noGrp="1"/>
          </p:cNvSpPr>
          <p:nvPr>
            <p:ph type="pic" idx="3"/>
          </p:nvPr>
        </p:nvSpPr>
        <p:spPr>
          <a:xfrm>
            <a:off x="-354350" y="2408475"/>
            <a:ext cx="6443400" cy="28773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glitter dir="r" pattern="hexagon"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8099331" scaled="0"/>
        </a:grad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" name="Google Shape;354;p33"/>
          <p:cNvGrpSpPr/>
          <p:nvPr/>
        </p:nvGrpSpPr>
        <p:grpSpPr>
          <a:xfrm>
            <a:off x="-232900" y="-58626"/>
            <a:ext cx="10141432" cy="5348633"/>
            <a:chOff x="-232900" y="-58626"/>
            <a:chExt cx="10141432" cy="5348633"/>
          </a:xfrm>
        </p:grpSpPr>
        <p:sp>
          <p:nvSpPr>
            <p:cNvPr id="355" name="Google Shape;355;p33"/>
            <p:cNvSpPr/>
            <p:nvPr/>
          </p:nvSpPr>
          <p:spPr>
            <a:xfrm flipH="1">
              <a:off x="-33789" y="-58626"/>
              <a:ext cx="9297685" cy="598895"/>
            </a:xfrm>
            <a:custGeom>
              <a:avLst/>
              <a:gdLst/>
              <a:ahLst/>
              <a:cxnLst/>
              <a:rect l="l" t="t" r="r" b="b"/>
              <a:pathLst>
                <a:path w="58499" h="3768" fill="none" extrusionOk="0">
                  <a:moveTo>
                    <a:pt x="58499" y="2472"/>
                  </a:moveTo>
                  <a:lnTo>
                    <a:pt x="44663" y="2472"/>
                  </a:lnTo>
                  <a:lnTo>
                    <a:pt x="42191" y="0"/>
                  </a:lnTo>
                  <a:lnTo>
                    <a:pt x="27753" y="0"/>
                  </a:lnTo>
                  <a:lnTo>
                    <a:pt x="23986" y="3768"/>
                  </a:lnTo>
                  <a:lnTo>
                    <a:pt x="0" y="376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3"/>
            <p:cNvSpPr/>
            <p:nvPr/>
          </p:nvSpPr>
          <p:spPr>
            <a:xfrm rot="10800000" flipH="1">
              <a:off x="-232900" y="4610587"/>
              <a:ext cx="9763125" cy="304800"/>
            </a:xfrm>
            <a:custGeom>
              <a:avLst/>
              <a:gdLst/>
              <a:ahLst/>
              <a:cxnLst/>
              <a:rect l="l" t="t" r="r" b="b"/>
              <a:pathLst>
                <a:path w="390525" h="12192" extrusionOk="0">
                  <a:moveTo>
                    <a:pt x="0" y="12192"/>
                  </a:moveTo>
                  <a:lnTo>
                    <a:pt x="164973" y="12192"/>
                  </a:lnTo>
                  <a:lnTo>
                    <a:pt x="176022" y="0"/>
                  </a:lnTo>
                  <a:lnTo>
                    <a:pt x="390525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57" name="Google Shape;357;p33"/>
            <p:cNvSpPr/>
            <p:nvPr/>
          </p:nvSpPr>
          <p:spPr>
            <a:xfrm>
              <a:off x="6558107" y="4613307"/>
              <a:ext cx="1130850" cy="676700"/>
            </a:xfrm>
            <a:custGeom>
              <a:avLst/>
              <a:gdLst/>
              <a:ahLst/>
              <a:cxnLst/>
              <a:rect l="l" t="t" r="r" b="b"/>
              <a:pathLst>
                <a:path w="45234" h="27068" extrusionOk="0">
                  <a:moveTo>
                    <a:pt x="6867" y="0"/>
                  </a:moveTo>
                  <a:lnTo>
                    <a:pt x="0" y="26756"/>
                  </a:lnTo>
                  <a:lnTo>
                    <a:pt x="38270" y="27068"/>
                  </a:lnTo>
                  <a:lnTo>
                    <a:pt x="45234" y="9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358" name="Google Shape;358;p33"/>
            <p:cNvSpPr/>
            <p:nvPr/>
          </p:nvSpPr>
          <p:spPr>
            <a:xfrm>
              <a:off x="7886832" y="4613307"/>
              <a:ext cx="2021700" cy="668900"/>
            </a:xfrm>
            <a:custGeom>
              <a:avLst/>
              <a:gdLst/>
              <a:ahLst/>
              <a:cxnLst/>
              <a:rect l="l" t="t" r="r" b="b"/>
              <a:pathLst>
                <a:path w="80868" h="26756" extrusionOk="0">
                  <a:moveTo>
                    <a:pt x="6867" y="0"/>
                  </a:moveTo>
                  <a:lnTo>
                    <a:pt x="0" y="26756"/>
                  </a:lnTo>
                  <a:lnTo>
                    <a:pt x="80868" y="26602"/>
                  </a:lnTo>
                  <a:lnTo>
                    <a:pt x="80866" y="27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glitter dir="r" pattern="hexagon"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18900732" scaled="0"/>
        </a:gra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oogle Shape;360;p34"/>
          <p:cNvGrpSpPr/>
          <p:nvPr/>
        </p:nvGrpSpPr>
        <p:grpSpPr>
          <a:xfrm>
            <a:off x="-594014" y="-19776"/>
            <a:ext cx="9738014" cy="5342996"/>
            <a:chOff x="-594014" y="-19776"/>
            <a:chExt cx="9738014" cy="5342996"/>
          </a:xfrm>
        </p:grpSpPr>
        <p:sp>
          <p:nvSpPr>
            <p:cNvPr id="361" name="Google Shape;361;p34"/>
            <p:cNvSpPr/>
            <p:nvPr/>
          </p:nvSpPr>
          <p:spPr>
            <a:xfrm rot="-5400000">
              <a:off x="6213600" y="2216125"/>
              <a:ext cx="5146500" cy="714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4"/>
            <p:cNvSpPr/>
            <p:nvPr/>
          </p:nvSpPr>
          <p:spPr>
            <a:xfrm rot="10800000" flipH="1">
              <a:off x="-26301" y="-19776"/>
              <a:ext cx="8450292" cy="384601"/>
            </a:xfrm>
            <a:custGeom>
              <a:avLst/>
              <a:gdLst/>
              <a:ahLst/>
              <a:cxnLst/>
              <a:rect l="l" t="t" r="r" b="b"/>
              <a:pathLst>
                <a:path w="52272" h="2379" fill="none" extrusionOk="0">
                  <a:moveTo>
                    <a:pt x="0" y="1"/>
                  </a:moveTo>
                  <a:lnTo>
                    <a:pt x="23309" y="1"/>
                  </a:lnTo>
                  <a:lnTo>
                    <a:pt x="25683" y="2378"/>
                  </a:lnTo>
                  <a:lnTo>
                    <a:pt x="52272" y="237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4"/>
            <p:cNvSpPr/>
            <p:nvPr/>
          </p:nvSpPr>
          <p:spPr>
            <a:xfrm>
              <a:off x="-9500" y="4598900"/>
              <a:ext cx="8438595" cy="544632"/>
            </a:xfrm>
            <a:custGeom>
              <a:avLst/>
              <a:gdLst/>
              <a:ahLst/>
              <a:cxnLst/>
              <a:rect l="l" t="t" r="r" b="b"/>
              <a:pathLst>
                <a:path w="337274" h="26384" extrusionOk="0">
                  <a:moveTo>
                    <a:pt x="95" y="0"/>
                  </a:moveTo>
                  <a:lnTo>
                    <a:pt x="0" y="26384"/>
                  </a:lnTo>
                  <a:lnTo>
                    <a:pt x="337274" y="26348"/>
                  </a:lnTo>
                  <a:lnTo>
                    <a:pt x="337274" y="56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364" name="Google Shape;364;p34"/>
            <p:cNvSpPr/>
            <p:nvPr/>
          </p:nvSpPr>
          <p:spPr>
            <a:xfrm>
              <a:off x="5065975" y="4606475"/>
              <a:ext cx="1099425" cy="547350"/>
            </a:xfrm>
            <a:custGeom>
              <a:avLst/>
              <a:gdLst/>
              <a:ahLst/>
              <a:cxnLst/>
              <a:rect l="l" t="t" r="r" b="b"/>
              <a:pathLst>
                <a:path w="43977" h="21894" extrusionOk="0">
                  <a:moveTo>
                    <a:pt x="5575" y="0"/>
                  </a:moveTo>
                  <a:lnTo>
                    <a:pt x="0" y="21846"/>
                  </a:lnTo>
                  <a:lnTo>
                    <a:pt x="38362" y="21894"/>
                  </a:lnTo>
                  <a:lnTo>
                    <a:pt x="43977" y="8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365" name="Google Shape;365;p34"/>
            <p:cNvSpPr/>
            <p:nvPr/>
          </p:nvSpPr>
          <p:spPr>
            <a:xfrm>
              <a:off x="6318950" y="4609250"/>
              <a:ext cx="2111125" cy="541900"/>
            </a:xfrm>
            <a:custGeom>
              <a:avLst/>
              <a:gdLst/>
              <a:ahLst/>
              <a:cxnLst/>
              <a:rect l="l" t="t" r="r" b="b"/>
              <a:pathLst>
                <a:path w="84445" h="21676" extrusionOk="0">
                  <a:moveTo>
                    <a:pt x="5603" y="0"/>
                  </a:moveTo>
                  <a:lnTo>
                    <a:pt x="0" y="21676"/>
                  </a:lnTo>
                  <a:lnTo>
                    <a:pt x="84445" y="21502"/>
                  </a:lnTo>
                  <a:lnTo>
                    <a:pt x="84445" y="4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366" name="Google Shape;366;p34"/>
            <p:cNvSpPr/>
            <p:nvPr/>
          </p:nvSpPr>
          <p:spPr>
            <a:xfrm flipH="1">
              <a:off x="-594014" y="4873823"/>
              <a:ext cx="5349365" cy="449396"/>
            </a:xfrm>
            <a:custGeom>
              <a:avLst/>
              <a:gdLst/>
              <a:ahLst/>
              <a:cxnLst/>
              <a:rect l="l" t="t" r="r" b="b"/>
              <a:pathLst>
                <a:path w="56278" h="4728" fill="none" extrusionOk="0">
                  <a:moveTo>
                    <a:pt x="0" y="4727"/>
                  </a:moveTo>
                  <a:lnTo>
                    <a:pt x="25536" y="4727"/>
                  </a:lnTo>
                  <a:lnTo>
                    <a:pt x="30262" y="1"/>
                  </a:lnTo>
                  <a:lnTo>
                    <a:pt x="56277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glitter dir="r" pattern="hexagon"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4675" y="521225"/>
            <a:ext cx="77148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4675" y="1159054"/>
            <a:ext cx="7714800" cy="3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6" r:id="rId3"/>
    <p:sldLayoutId id="2147483658" r:id="rId4"/>
    <p:sldLayoutId id="2147483671" r:id="rId5"/>
    <p:sldLayoutId id="2147483673" r:id="rId6"/>
    <p:sldLayoutId id="2147483674" r:id="rId7"/>
    <p:sldLayoutId id="2147483679" r:id="rId8"/>
    <p:sldLayoutId id="2147483680" r:id="rId9"/>
    <p:sldLayoutId id="2147483684" r:id="rId10"/>
  </p:sldLayoutIdLst>
  <mc:AlternateContent xmlns:mc="http://schemas.openxmlformats.org/markup-compatibility/2006" xmlns:p14="http://schemas.microsoft.com/office/powerpoint/2010/main">
    <mc:Choice Requires="p14">
      <p:transition spd="med">
        <p14:glitter dir="r" pattern="hexagon"/>
      </p:transition>
    </mc:Choice>
    <mc:Fallback xmlns=""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trello.com/invite/b/6917b18d5b9f85f94f882575/ATTIf380119340f89fcbed7a90d8db750e15BA38C715/rep-dri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9.png"/><Relationship Id="rId3" Type="http://schemas.openxmlformats.org/officeDocument/2006/relationships/image" Target="../media/image10.jpg"/><Relationship Id="rId7" Type="http://schemas.openxmlformats.org/officeDocument/2006/relationships/image" Target="../media/image14.png"/><Relationship Id="rId12" Type="http://schemas.openxmlformats.org/officeDocument/2006/relationships/hyperlink" Target="https://github.com/JorgeFreire95/Rep-Dril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" name="Google Shape;377;p38"/>
          <p:cNvGrpSpPr/>
          <p:nvPr/>
        </p:nvGrpSpPr>
        <p:grpSpPr>
          <a:xfrm>
            <a:off x="-76375" y="543413"/>
            <a:ext cx="10211600" cy="686675"/>
            <a:chOff x="-76375" y="543413"/>
            <a:chExt cx="10211600" cy="686675"/>
          </a:xfrm>
        </p:grpSpPr>
        <p:sp>
          <p:nvSpPr>
            <p:cNvPr id="378" name="Google Shape;378;p38"/>
            <p:cNvSpPr/>
            <p:nvPr/>
          </p:nvSpPr>
          <p:spPr>
            <a:xfrm rot="10800000" flipH="1">
              <a:off x="-76375" y="833014"/>
              <a:ext cx="5928727" cy="381896"/>
            </a:xfrm>
            <a:custGeom>
              <a:avLst/>
              <a:gdLst/>
              <a:ahLst/>
              <a:cxnLst/>
              <a:rect l="l" t="t" r="r" b="b"/>
              <a:pathLst>
                <a:path w="58499" h="3768" fill="none" extrusionOk="0">
                  <a:moveTo>
                    <a:pt x="58499" y="2472"/>
                  </a:moveTo>
                  <a:lnTo>
                    <a:pt x="44663" y="2472"/>
                  </a:lnTo>
                  <a:lnTo>
                    <a:pt x="42191" y="0"/>
                  </a:lnTo>
                  <a:lnTo>
                    <a:pt x="27753" y="0"/>
                  </a:lnTo>
                  <a:lnTo>
                    <a:pt x="23986" y="3768"/>
                  </a:lnTo>
                  <a:lnTo>
                    <a:pt x="0" y="376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CL" noProof="0" dirty="0"/>
            </a:p>
          </p:txBody>
        </p:sp>
        <p:grpSp>
          <p:nvGrpSpPr>
            <p:cNvPr id="379" name="Google Shape;379;p38"/>
            <p:cNvGrpSpPr/>
            <p:nvPr/>
          </p:nvGrpSpPr>
          <p:grpSpPr>
            <a:xfrm>
              <a:off x="5557850" y="543413"/>
              <a:ext cx="4577375" cy="686675"/>
              <a:chOff x="5557850" y="543413"/>
              <a:chExt cx="4577375" cy="686675"/>
            </a:xfrm>
          </p:grpSpPr>
          <p:sp>
            <p:nvSpPr>
              <p:cNvPr id="380" name="Google Shape;380;p38"/>
              <p:cNvSpPr/>
              <p:nvPr/>
            </p:nvSpPr>
            <p:spPr>
              <a:xfrm>
                <a:off x="5557850" y="543413"/>
                <a:ext cx="4577375" cy="658575"/>
              </a:xfrm>
              <a:custGeom>
                <a:avLst/>
                <a:gdLst/>
                <a:ahLst/>
                <a:cxnLst/>
                <a:rect l="l" t="t" r="r" b="b"/>
                <a:pathLst>
                  <a:path w="183095" h="26343" extrusionOk="0">
                    <a:moveTo>
                      <a:pt x="6858" y="0"/>
                    </a:moveTo>
                    <a:lnTo>
                      <a:pt x="0" y="26343"/>
                    </a:lnTo>
                    <a:lnTo>
                      <a:pt x="183095" y="26103"/>
                    </a:lnTo>
                    <a:lnTo>
                      <a:pt x="183095" y="32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s-CL" noProof="0" dirty="0"/>
              </a:p>
            </p:txBody>
          </p:sp>
          <p:sp>
            <p:nvSpPr>
              <p:cNvPr id="381" name="Google Shape;381;p38"/>
              <p:cNvSpPr/>
              <p:nvPr/>
            </p:nvSpPr>
            <p:spPr>
              <a:xfrm>
                <a:off x="6746100" y="553388"/>
                <a:ext cx="1130850" cy="676700"/>
              </a:xfrm>
              <a:custGeom>
                <a:avLst/>
                <a:gdLst/>
                <a:ahLst/>
                <a:cxnLst/>
                <a:rect l="l" t="t" r="r" b="b"/>
                <a:pathLst>
                  <a:path w="45234" h="27068" extrusionOk="0">
                    <a:moveTo>
                      <a:pt x="6867" y="0"/>
                    </a:moveTo>
                    <a:lnTo>
                      <a:pt x="0" y="26756"/>
                    </a:lnTo>
                    <a:lnTo>
                      <a:pt x="38270" y="27068"/>
                    </a:lnTo>
                    <a:lnTo>
                      <a:pt x="45234" y="9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2700006" scaled="0"/>
              </a:gradFill>
              <a:ln>
                <a:noFill/>
              </a:ln>
            </p:spPr>
            <p:txBody>
              <a:bodyPr/>
              <a:lstStyle/>
              <a:p>
                <a:endParaRPr lang="es-CL" noProof="0" dirty="0"/>
              </a:p>
            </p:txBody>
          </p:sp>
          <p:sp>
            <p:nvSpPr>
              <p:cNvPr id="382" name="Google Shape;382;p38"/>
              <p:cNvSpPr/>
              <p:nvPr/>
            </p:nvSpPr>
            <p:spPr>
              <a:xfrm>
                <a:off x="8074825" y="553388"/>
                <a:ext cx="2021700" cy="668900"/>
              </a:xfrm>
              <a:custGeom>
                <a:avLst/>
                <a:gdLst/>
                <a:ahLst/>
                <a:cxnLst/>
                <a:rect l="l" t="t" r="r" b="b"/>
                <a:pathLst>
                  <a:path w="80868" h="26756" extrusionOk="0">
                    <a:moveTo>
                      <a:pt x="6867" y="0"/>
                    </a:moveTo>
                    <a:lnTo>
                      <a:pt x="0" y="26756"/>
                    </a:lnTo>
                    <a:lnTo>
                      <a:pt x="80868" y="26602"/>
                    </a:lnTo>
                    <a:lnTo>
                      <a:pt x="80678" y="145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2700006" scaled="0"/>
              </a:gradFill>
              <a:ln>
                <a:noFill/>
              </a:ln>
            </p:spPr>
            <p:txBody>
              <a:bodyPr/>
              <a:lstStyle/>
              <a:p>
                <a:endParaRPr lang="es-CL" noProof="0" dirty="0"/>
              </a:p>
            </p:txBody>
          </p:sp>
        </p:grpSp>
      </p:grpSp>
      <p:sp>
        <p:nvSpPr>
          <p:cNvPr id="2" name="Google Shape;128;p30">
            <a:extLst>
              <a:ext uri="{FF2B5EF4-FFF2-40B4-BE49-F238E27FC236}">
                <a16:creationId xmlns:a16="http://schemas.microsoft.com/office/drawing/2014/main" id="{B4D408DE-EA34-A86E-140A-E618AF3C5C14}"/>
              </a:ext>
            </a:extLst>
          </p:cNvPr>
          <p:cNvSpPr txBox="1">
            <a:spLocks/>
          </p:cNvSpPr>
          <p:nvPr/>
        </p:nvSpPr>
        <p:spPr>
          <a:xfrm>
            <a:off x="131183" y="1281666"/>
            <a:ext cx="4556680" cy="1128718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freezing" dir="t"/>
          </a:scene3d>
          <a:sp3d prstMaterial="matte"/>
        </p:spPr>
        <p:txBody>
          <a:bodyPr spcFirstLastPara="1" wrap="square" lIns="91426" tIns="91426" rIns="91426" bIns="91426" anchor="ctr" anchorCtr="0">
            <a:noAutofit/>
            <a:sp3d extrusionH="57150" contourW="12700" prstMaterial="matte">
              <a:bevelT w="57150" h="38100" prst="artDeco"/>
              <a:bevelB w="57150" h="38100" prst="artDeco"/>
              <a:contourClr>
                <a:schemeClr val="tx1"/>
              </a:contourClr>
            </a:sp3d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48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r>
              <a:rPr lang="es-CL" sz="4000" i="1" spc="400" noProof="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+mj-lt"/>
              </a:rPr>
              <a:t>Equipo y </a:t>
            </a:r>
          </a:p>
          <a:p>
            <a:r>
              <a:rPr lang="es-CL" sz="4000" i="1" spc="400" noProof="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+mj-lt"/>
              </a:rPr>
              <a:t>	Entidad</a:t>
            </a:r>
          </a:p>
        </p:txBody>
      </p:sp>
      <p:sp>
        <p:nvSpPr>
          <p:cNvPr id="3" name="Google Shape;129;p30">
            <a:extLst>
              <a:ext uri="{FF2B5EF4-FFF2-40B4-BE49-F238E27FC236}">
                <a16:creationId xmlns:a16="http://schemas.microsoft.com/office/drawing/2014/main" id="{E8E1C320-0AB1-0BB0-0455-FF0453A74942}"/>
              </a:ext>
            </a:extLst>
          </p:cNvPr>
          <p:cNvSpPr txBox="1">
            <a:spLocks/>
          </p:cNvSpPr>
          <p:nvPr/>
        </p:nvSpPr>
        <p:spPr>
          <a:xfrm>
            <a:off x="114072" y="2571750"/>
            <a:ext cx="2234339" cy="524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91426" rIns="91426" bIns="91426" anchor="ctr" anchorCtr="0">
            <a:noAutofit/>
            <a:scene3d>
              <a:camera prst="orthographicFront"/>
              <a:lightRig rig="sunset" dir="t"/>
            </a:scene3d>
            <a:sp3d extrusionH="57150" contourW="12700" prstMaterial="matte">
              <a:bevelT w="57150" h="38100" prst="artDeco"/>
              <a:bevelB w="57150" h="38100" prst="artDeco"/>
              <a:contourClr>
                <a:schemeClr val="tx1"/>
              </a:contourClr>
            </a:sp3d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16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es-CL" sz="2200" b="1" i="1" spc="300" noProof="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+mj-lt"/>
              </a:rPr>
              <a:t>Elian Farias</a:t>
            </a:r>
          </a:p>
        </p:txBody>
      </p:sp>
      <p:sp>
        <p:nvSpPr>
          <p:cNvPr id="9" name="Google Shape;129;p30">
            <a:extLst>
              <a:ext uri="{FF2B5EF4-FFF2-40B4-BE49-F238E27FC236}">
                <a16:creationId xmlns:a16="http://schemas.microsoft.com/office/drawing/2014/main" id="{40BEE4A0-3B6B-68EA-38B0-144640033348}"/>
              </a:ext>
            </a:extLst>
          </p:cNvPr>
          <p:cNvSpPr txBox="1">
            <a:spLocks/>
          </p:cNvSpPr>
          <p:nvPr/>
        </p:nvSpPr>
        <p:spPr>
          <a:xfrm>
            <a:off x="1231241" y="3163823"/>
            <a:ext cx="2256427" cy="524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91426" rIns="91426" bIns="91426" anchor="ctr" anchorCtr="0">
            <a:noAutofit/>
            <a:scene3d>
              <a:camera prst="orthographicFront"/>
              <a:lightRig rig="sunset" dir="t"/>
            </a:scene3d>
            <a:sp3d extrusionH="57150" contourW="12700" prstMaterial="matte">
              <a:bevelT w="57150" h="38100" prst="artDeco"/>
              <a:bevelB w="57150" h="38100" prst="artDeco"/>
              <a:contourClr>
                <a:schemeClr val="tx1"/>
              </a:contourClr>
            </a:sp3d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16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es-CL" sz="2200" b="1" i="1" spc="300" noProof="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+mj-lt"/>
              </a:rPr>
              <a:t>Jorge Freire</a:t>
            </a:r>
          </a:p>
        </p:txBody>
      </p:sp>
      <p:sp>
        <p:nvSpPr>
          <p:cNvPr id="10" name="Google Shape;129;p30">
            <a:extLst>
              <a:ext uri="{FF2B5EF4-FFF2-40B4-BE49-F238E27FC236}">
                <a16:creationId xmlns:a16="http://schemas.microsoft.com/office/drawing/2014/main" id="{5E5AFC5B-F016-B3C0-B90E-6068E91CA246}"/>
              </a:ext>
            </a:extLst>
          </p:cNvPr>
          <p:cNvSpPr txBox="1">
            <a:spLocks/>
          </p:cNvSpPr>
          <p:nvPr/>
        </p:nvSpPr>
        <p:spPr>
          <a:xfrm>
            <a:off x="2348411" y="3751198"/>
            <a:ext cx="2256427" cy="524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6" tIns="91426" rIns="91426" bIns="91426" anchor="ctr" anchorCtr="0">
            <a:noAutofit/>
            <a:scene3d>
              <a:camera prst="orthographicFront"/>
              <a:lightRig rig="sunset" dir="t"/>
            </a:scene3d>
            <a:sp3d extrusionH="57150" contourW="12700" prstMaterial="matte">
              <a:bevelT w="57150" h="38100" prst="artDeco"/>
              <a:bevelB w="57150" h="38100" prst="artDeco"/>
              <a:contourClr>
                <a:schemeClr val="tx1"/>
              </a:contourClr>
            </a:sp3d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16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es-CL" sz="2200" b="1" i="1" spc="300" noProof="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+mj-lt"/>
              </a:rPr>
              <a:t>David </a:t>
            </a:r>
            <a:r>
              <a:rPr lang="es-CL" sz="2200" b="1" i="1" spc="300" noProof="0" dirty="0" err="1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+mj-lt"/>
              </a:rPr>
              <a:t>Lever</a:t>
            </a:r>
            <a:endParaRPr lang="es-CL" sz="2200" b="1" i="1" spc="300" noProof="0" dirty="0">
              <a:gradFill flip="none" rotWithShape="1"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46000">
                    <a:schemeClr val="accent1">
                      <a:lumMod val="95000"/>
                      <a:lumOff val="5000"/>
                    </a:schemeClr>
                  </a:gs>
                  <a:gs pos="100000">
                    <a:schemeClr val="accent1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atin typeface="+mj-lt"/>
            </a:endParaRPr>
          </a:p>
        </p:txBody>
      </p:sp>
      <p:pic>
        <p:nvPicPr>
          <p:cNvPr id="16" name="Picture Placeholder 15" descr="A building with a sign&#10;&#10;Description automatically generated">
            <a:extLst>
              <a:ext uri="{FF2B5EF4-FFF2-40B4-BE49-F238E27FC236}">
                <a16:creationId xmlns:a16="http://schemas.microsoft.com/office/drawing/2014/main" id="{B8C72940-F7CF-8B97-1E88-2FA59E414656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t="8461" b="8461"/>
          <a:stretch>
            <a:fillRect/>
          </a:stretch>
        </p:blipFill>
        <p:spPr>
          <a:xfrm rot="10800000">
            <a:off x="4745038" y="1187450"/>
            <a:ext cx="5294312" cy="3298825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glitter dir="r" pattern="hexagon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>
          <a:extLst>
            <a:ext uri="{FF2B5EF4-FFF2-40B4-BE49-F238E27FC236}">
              <a16:creationId xmlns:a16="http://schemas.microsoft.com/office/drawing/2014/main" id="{F13CD92A-FAE7-9303-F6D8-70A5EB4398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5;p33">
            <a:extLst>
              <a:ext uri="{FF2B5EF4-FFF2-40B4-BE49-F238E27FC236}">
                <a16:creationId xmlns:a16="http://schemas.microsoft.com/office/drawing/2014/main" id="{D2B1783F-68C6-3567-9046-D6286931DF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5901" y="879634"/>
            <a:ext cx="3837498" cy="577706"/>
          </a:xfrm>
          <a:prstGeom prst="rect">
            <a:avLst/>
          </a:prstGeom>
        </p:spPr>
        <p:txBody>
          <a:bodyPr spcFirstLastPara="1" wrap="square" lIns="91426" tIns="91426" rIns="91426" bIns="91426" anchor="ctr" anchorCtr="0">
            <a:noAutofit/>
            <a:scene3d>
              <a:camera prst="orthographicFront"/>
              <a:lightRig rig="freezing" dir="t"/>
            </a:scene3d>
            <a:sp3d extrusionH="57150" contourW="12700" prstMaterial="matte">
              <a:bevelT w="57150" h="38100" prst="artDeco"/>
              <a:bevelB w="57150" h="38100" prst="artDeco"/>
              <a:contourClr>
                <a:schemeClr val="tx1"/>
              </a:contourClr>
            </a:sp3d>
          </a:bodyPr>
          <a:lstStyle/>
          <a:p>
            <a:r>
              <a:rPr lang="es-CL" sz="4000" i="1" spc="300" noProof="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+mj-lt"/>
              </a:rPr>
              <a:t>Validación</a:t>
            </a:r>
          </a:p>
        </p:txBody>
      </p:sp>
      <p:pic>
        <p:nvPicPr>
          <p:cNvPr id="4" name="Imagen 1" descr="Interfaz de usuario gráfica, Texto, Aplicación&#10;&#10;El contenido generado por IA puede ser incorrecto.">
            <a:extLst>
              <a:ext uri="{FF2B5EF4-FFF2-40B4-BE49-F238E27FC236}">
                <a16:creationId xmlns:a16="http://schemas.microsoft.com/office/drawing/2014/main" id="{D6BDB539-CEDB-1D61-5DE6-BEF97616C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1980" y="2042704"/>
            <a:ext cx="5400040" cy="1371600"/>
          </a:xfrm>
          <a:prstGeom prst="rect">
            <a:avLst/>
          </a:prstGeom>
          <a:effectLst>
            <a:outerShdw blurRad="381000" sx="102000" sy="102000" algn="ctr" rotWithShape="0">
              <a:prstClr val="black">
                <a:alpha val="3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1866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glitter dir="r" pattern="hexagon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>
          <a:extLst>
            <a:ext uri="{FF2B5EF4-FFF2-40B4-BE49-F238E27FC236}">
              <a16:creationId xmlns:a16="http://schemas.microsoft.com/office/drawing/2014/main" id="{B6A62E9B-37C6-C1D5-A92A-2E8451DCC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5;p33">
            <a:extLst>
              <a:ext uri="{FF2B5EF4-FFF2-40B4-BE49-F238E27FC236}">
                <a16:creationId xmlns:a16="http://schemas.microsoft.com/office/drawing/2014/main" id="{C7DA2BC5-D2DD-C6A4-5363-D0307BEE73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5901" y="879634"/>
            <a:ext cx="3837498" cy="577706"/>
          </a:xfrm>
          <a:prstGeom prst="rect">
            <a:avLst/>
          </a:prstGeom>
        </p:spPr>
        <p:txBody>
          <a:bodyPr spcFirstLastPara="1" wrap="square" lIns="91426" tIns="91426" rIns="91426" bIns="91426" anchor="ctr" anchorCtr="0">
            <a:noAutofit/>
            <a:scene3d>
              <a:camera prst="orthographicFront"/>
              <a:lightRig rig="freezing" dir="t"/>
            </a:scene3d>
            <a:sp3d extrusionH="57150" contourW="12700" prstMaterial="matte">
              <a:bevelT w="57150" h="38100" prst="artDeco"/>
              <a:bevelB w="57150" h="38100" prst="artDeco"/>
              <a:contourClr>
                <a:schemeClr val="tx1"/>
              </a:contourClr>
            </a:sp3d>
          </a:bodyPr>
          <a:lstStyle/>
          <a:p>
            <a:r>
              <a:rPr lang="es-CL" sz="4000" i="1" spc="300" noProof="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+mj-lt"/>
              </a:rPr>
              <a:t>Validación</a:t>
            </a:r>
          </a:p>
        </p:txBody>
      </p:sp>
      <p:pic>
        <p:nvPicPr>
          <p:cNvPr id="3" name="Imagen 3" descr="Gráfico de respuestas de formularios. Título de la pregunta: ¿Cuál de los siguientes roles describe mejor tu función principal al usar Rep Drill?&#10;. Número de respuestas: 2 respuestas.">
            <a:extLst>
              <a:ext uri="{FF2B5EF4-FFF2-40B4-BE49-F238E27FC236}">
                <a16:creationId xmlns:a16="http://schemas.microsoft.com/office/drawing/2014/main" id="{4DA2AC88-EF2A-8725-BDBE-810F2157D8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1980" y="1734730"/>
            <a:ext cx="5400040" cy="2272030"/>
          </a:xfrm>
          <a:prstGeom prst="rect">
            <a:avLst/>
          </a:prstGeom>
          <a:noFill/>
          <a:ln>
            <a:noFill/>
          </a:ln>
          <a:effectLst>
            <a:outerShdw blurRad="381000" sx="102000" sy="102000" algn="ctr" rotWithShape="0">
              <a:prstClr val="black">
                <a:alpha val="3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68731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glitter dir="r" pattern="hexagon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sign with a shell logo&#10;&#10;Description automatically generated">
            <a:extLst>
              <a:ext uri="{FF2B5EF4-FFF2-40B4-BE49-F238E27FC236}">
                <a16:creationId xmlns:a16="http://schemas.microsoft.com/office/drawing/2014/main" id="{BFF27A3C-10EA-89A0-376F-6538F2A2E605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t="30951" b="30951"/>
          <a:stretch>
            <a:fillRect/>
          </a:stretch>
        </p:blipFill>
        <p:spPr/>
      </p:pic>
      <p:grpSp>
        <p:nvGrpSpPr>
          <p:cNvPr id="763" name="Google Shape;763;p61"/>
          <p:cNvGrpSpPr/>
          <p:nvPr/>
        </p:nvGrpSpPr>
        <p:grpSpPr>
          <a:xfrm>
            <a:off x="-1066625" y="282625"/>
            <a:ext cx="12088451" cy="4598280"/>
            <a:chOff x="-1066625" y="282625"/>
            <a:chExt cx="12088451" cy="4598280"/>
          </a:xfrm>
        </p:grpSpPr>
        <p:sp>
          <p:nvSpPr>
            <p:cNvPr id="764" name="Google Shape;764;p61"/>
            <p:cNvSpPr/>
            <p:nvPr/>
          </p:nvSpPr>
          <p:spPr>
            <a:xfrm>
              <a:off x="-104500" y="3191225"/>
              <a:ext cx="4181241" cy="1414900"/>
            </a:xfrm>
            <a:custGeom>
              <a:avLst/>
              <a:gdLst/>
              <a:ahLst/>
              <a:cxnLst/>
              <a:rect l="l" t="t" r="r" b="b"/>
              <a:pathLst>
                <a:path w="155610" h="56596" extrusionOk="0">
                  <a:moveTo>
                    <a:pt x="0" y="0"/>
                  </a:moveTo>
                  <a:lnTo>
                    <a:pt x="829" y="56596"/>
                  </a:lnTo>
                  <a:lnTo>
                    <a:pt x="155539" y="56549"/>
                  </a:lnTo>
                  <a:lnTo>
                    <a:pt x="155610" y="15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scene3d>
              <a:camera prst="orthographicFront"/>
              <a:lightRig rig="brightRoom" dir="t"/>
            </a:scene3d>
            <a:sp3d prstMaterial="translucentPowder"/>
          </p:spPr>
          <p:txBody>
            <a:bodyPr/>
            <a:lstStyle/>
            <a:p>
              <a:endParaRPr lang="es-CL" noProof="0" dirty="0"/>
            </a:p>
          </p:txBody>
        </p:sp>
        <p:sp>
          <p:nvSpPr>
            <p:cNvPr id="765" name="Google Shape;765;p61"/>
            <p:cNvSpPr/>
            <p:nvPr/>
          </p:nvSpPr>
          <p:spPr>
            <a:xfrm>
              <a:off x="-1066625" y="282625"/>
              <a:ext cx="10310312" cy="1006104"/>
            </a:xfrm>
            <a:custGeom>
              <a:avLst/>
              <a:gdLst/>
              <a:ahLst/>
              <a:cxnLst/>
              <a:rect l="l" t="t" r="r" b="b"/>
              <a:pathLst>
                <a:path w="51014" h="4978" fill="none" extrusionOk="0">
                  <a:moveTo>
                    <a:pt x="1" y="3301"/>
                  </a:moveTo>
                  <a:lnTo>
                    <a:pt x="7560" y="3301"/>
                  </a:lnTo>
                  <a:lnTo>
                    <a:pt x="10860" y="1"/>
                  </a:lnTo>
                  <a:lnTo>
                    <a:pt x="29697" y="1"/>
                  </a:lnTo>
                  <a:lnTo>
                    <a:pt x="34677" y="4978"/>
                  </a:lnTo>
                  <a:lnTo>
                    <a:pt x="51014" y="497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CL" noProof="0" dirty="0"/>
            </a:p>
          </p:txBody>
        </p:sp>
        <p:sp>
          <p:nvSpPr>
            <p:cNvPr id="766" name="Google Shape;766;p61"/>
            <p:cNvSpPr/>
            <p:nvPr/>
          </p:nvSpPr>
          <p:spPr>
            <a:xfrm>
              <a:off x="489650" y="3192625"/>
              <a:ext cx="1308725" cy="1413025"/>
            </a:xfrm>
            <a:custGeom>
              <a:avLst/>
              <a:gdLst/>
              <a:ahLst/>
              <a:cxnLst/>
              <a:rect l="l" t="t" r="r" b="b"/>
              <a:pathLst>
                <a:path w="52349" h="56521" extrusionOk="0">
                  <a:moveTo>
                    <a:pt x="13749" y="0"/>
                  </a:moveTo>
                  <a:lnTo>
                    <a:pt x="0" y="56521"/>
                  </a:lnTo>
                  <a:lnTo>
                    <a:pt x="37320" y="56498"/>
                  </a:lnTo>
                  <a:lnTo>
                    <a:pt x="52349" y="1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  <a:scene3d>
              <a:camera prst="orthographicFront"/>
              <a:lightRig rig="glow" dir="t"/>
            </a:scene3d>
            <a:sp3d prstMaterial="translucentPowder"/>
          </p:spPr>
          <p:txBody>
            <a:bodyPr/>
            <a:lstStyle/>
            <a:p>
              <a:endParaRPr lang="es-CL" noProof="0" dirty="0"/>
            </a:p>
          </p:txBody>
        </p:sp>
        <p:sp>
          <p:nvSpPr>
            <p:cNvPr id="767" name="Google Shape;767;p61"/>
            <p:cNvSpPr/>
            <p:nvPr/>
          </p:nvSpPr>
          <p:spPr>
            <a:xfrm>
              <a:off x="2132700" y="3192475"/>
              <a:ext cx="1954275" cy="1413950"/>
            </a:xfrm>
            <a:custGeom>
              <a:avLst/>
              <a:gdLst/>
              <a:ahLst/>
              <a:cxnLst/>
              <a:rect l="l" t="t" r="r" b="b"/>
              <a:pathLst>
                <a:path w="78171" h="56558" extrusionOk="0">
                  <a:moveTo>
                    <a:pt x="13743" y="0"/>
                  </a:moveTo>
                  <a:lnTo>
                    <a:pt x="0" y="56509"/>
                  </a:lnTo>
                  <a:lnTo>
                    <a:pt x="78171" y="56558"/>
                  </a:lnTo>
                  <a:lnTo>
                    <a:pt x="78046" y="19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  <a:scene3d>
              <a:camera prst="orthographicFront"/>
              <a:lightRig rig="glow" dir="t"/>
            </a:scene3d>
            <a:sp3d prstMaterial="translucentPowder"/>
          </p:spPr>
          <p:txBody>
            <a:bodyPr/>
            <a:lstStyle/>
            <a:p>
              <a:endParaRPr lang="es-CL" noProof="0" dirty="0"/>
            </a:p>
          </p:txBody>
        </p:sp>
        <p:sp>
          <p:nvSpPr>
            <p:cNvPr id="768" name="Google Shape;768;p61"/>
            <p:cNvSpPr/>
            <p:nvPr/>
          </p:nvSpPr>
          <p:spPr>
            <a:xfrm rot="10800000" flipH="1">
              <a:off x="-984539" y="3674523"/>
              <a:ext cx="5349365" cy="449396"/>
            </a:xfrm>
            <a:custGeom>
              <a:avLst/>
              <a:gdLst/>
              <a:ahLst/>
              <a:cxnLst/>
              <a:rect l="l" t="t" r="r" b="b"/>
              <a:pathLst>
                <a:path w="56278" h="4728" fill="none" extrusionOk="0">
                  <a:moveTo>
                    <a:pt x="0" y="4727"/>
                  </a:moveTo>
                  <a:lnTo>
                    <a:pt x="25536" y="4727"/>
                  </a:lnTo>
                  <a:lnTo>
                    <a:pt x="30262" y="1"/>
                  </a:lnTo>
                  <a:lnTo>
                    <a:pt x="56277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CL" noProof="0" dirty="0"/>
            </a:p>
          </p:txBody>
        </p:sp>
        <p:sp>
          <p:nvSpPr>
            <p:cNvPr id="769" name="Google Shape;769;p61"/>
            <p:cNvSpPr/>
            <p:nvPr/>
          </p:nvSpPr>
          <p:spPr>
            <a:xfrm rot="10800000" flipH="1">
              <a:off x="5412581" y="4333550"/>
              <a:ext cx="5609244" cy="547356"/>
            </a:xfrm>
            <a:custGeom>
              <a:avLst/>
              <a:gdLst/>
              <a:ahLst/>
              <a:cxnLst/>
              <a:rect l="l" t="t" r="r" b="b"/>
              <a:pathLst>
                <a:path w="51014" h="4978" fill="none" extrusionOk="0">
                  <a:moveTo>
                    <a:pt x="1" y="3301"/>
                  </a:moveTo>
                  <a:lnTo>
                    <a:pt x="7560" y="3301"/>
                  </a:lnTo>
                  <a:lnTo>
                    <a:pt x="10860" y="1"/>
                  </a:lnTo>
                  <a:lnTo>
                    <a:pt x="29697" y="1"/>
                  </a:lnTo>
                  <a:lnTo>
                    <a:pt x="34677" y="4978"/>
                  </a:lnTo>
                  <a:lnTo>
                    <a:pt x="51014" y="497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CL" noProof="0" dirty="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B05DE2E8-2A9E-8752-5152-753EDA34DAB3}"/>
              </a:ext>
            </a:extLst>
          </p:cNvPr>
          <p:cNvSpPr/>
          <p:nvPr/>
        </p:nvSpPr>
        <p:spPr>
          <a:xfrm>
            <a:off x="4086975" y="3190750"/>
            <a:ext cx="4036501" cy="14149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2700006" scaled="0"/>
          </a:gradFill>
          <a:ln>
            <a:noFill/>
          </a:ln>
          <a:scene3d>
            <a:camera prst="orthographicFront"/>
            <a:lightRig rig="threePt" dir="t"/>
          </a:scene3d>
          <a:sp3d prstMaterial="flat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D90248-1D11-75F4-B56B-156A7FC9D8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0148" y="3246157"/>
            <a:ext cx="2110154" cy="130408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glitter dir="r" pattern="hexagon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73"/>
          <p:cNvSpPr/>
          <p:nvPr/>
        </p:nvSpPr>
        <p:spPr>
          <a:xfrm>
            <a:off x="-1104621" y="4288411"/>
            <a:ext cx="7364863" cy="335201"/>
          </a:xfrm>
          <a:custGeom>
            <a:avLst/>
            <a:gdLst/>
            <a:ahLst/>
            <a:cxnLst/>
            <a:rect l="l" t="t" r="r" b="b"/>
            <a:pathLst>
              <a:path w="52272" h="2379" fill="none" extrusionOk="0">
                <a:moveTo>
                  <a:pt x="0" y="1"/>
                </a:moveTo>
                <a:lnTo>
                  <a:pt x="23309" y="1"/>
                </a:lnTo>
                <a:lnTo>
                  <a:pt x="25683" y="2378"/>
                </a:lnTo>
                <a:lnTo>
                  <a:pt x="52272" y="2378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409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CL" noProof="0" dirty="0"/>
          </a:p>
        </p:txBody>
      </p:sp>
      <p:grpSp>
        <p:nvGrpSpPr>
          <p:cNvPr id="1022" name="Google Shape;1022;p73"/>
          <p:cNvGrpSpPr/>
          <p:nvPr/>
        </p:nvGrpSpPr>
        <p:grpSpPr>
          <a:xfrm>
            <a:off x="5269750" y="2924764"/>
            <a:ext cx="6458968" cy="693686"/>
            <a:chOff x="5269750" y="2924764"/>
            <a:chExt cx="6458968" cy="693686"/>
          </a:xfrm>
        </p:grpSpPr>
        <p:sp>
          <p:nvSpPr>
            <p:cNvPr id="1023" name="Google Shape;1023;p73"/>
            <p:cNvSpPr/>
            <p:nvPr/>
          </p:nvSpPr>
          <p:spPr>
            <a:xfrm>
              <a:off x="5799991" y="2924764"/>
              <a:ext cx="5928727" cy="381896"/>
            </a:xfrm>
            <a:custGeom>
              <a:avLst/>
              <a:gdLst/>
              <a:ahLst/>
              <a:cxnLst/>
              <a:rect l="l" t="t" r="r" b="b"/>
              <a:pathLst>
                <a:path w="58499" h="3768" fill="none" extrusionOk="0">
                  <a:moveTo>
                    <a:pt x="58499" y="2472"/>
                  </a:moveTo>
                  <a:lnTo>
                    <a:pt x="44663" y="2472"/>
                  </a:lnTo>
                  <a:lnTo>
                    <a:pt x="42191" y="0"/>
                  </a:lnTo>
                  <a:lnTo>
                    <a:pt x="27753" y="0"/>
                  </a:lnTo>
                  <a:lnTo>
                    <a:pt x="23986" y="3768"/>
                  </a:lnTo>
                  <a:lnTo>
                    <a:pt x="0" y="376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CL" noProof="0" dirty="0"/>
            </a:p>
          </p:txBody>
        </p:sp>
        <p:sp>
          <p:nvSpPr>
            <p:cNvPr id="1024" name="Google Shape;1024;p73"/>
            <p:cNvSpPr/>
            <p:nvPr/>
          </p:nvSpPr>
          <p:spPr>
            <a:xfrm>
              <a:off x="5269750" y="2941750"/>
              <a:ext cx="1130850" cy="676700"/>
            </a:xfrm>
            <a:custGeom>
              <a:avLst/>
              <a:gdLst/>
              <a:ahLst/>
              <a:cxnLst/>
              <a:rect l="l" t="t" r="r" b="b"/>
              <a:pathLst>
                <a:path w="45234" h="27068" extrusionOk="0">
                  <a:moveTo>
                    <a:pt x="6867" y="0"/>
                  </a:moveTo>
                  <a:lnTo>
                    <a:pt x="0" y="26756"/>
                  </a:lnTo>
                  <a:lnTo>
                    <a:pt x="38270" y="27068"/>
                  </a:lnTo>
                  <a:lnTo>
                    <a:pt x="45234" y="9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  <p:txBody>
            <a:bodyPr/>
            <a:lstStyle/>
            <a:p>
              <a:endParaRPr lang="es-CL" noProof="0" dirty="0"/>
            </a:p>
          </p:txBody>
        </p:sp>
      </p:grpSp>
      <p:sp>
        <p:nvSpPr>
          <p:cNvPr id="6" name="Google Shape;128;p30">
            <a:extLst>
              <a:ext uri="{FF2B5EF4-FFF2-40B4-BE49-F238E27FC236}">
                <a16:creationId xmlns:a16="http://schemas.microsoft.com/office/drawing/2014/main" id="{EAF41851-8D76-FBDC-D58F-6C8153ECC0FD}"/>
              </a:ext>
            </a:extLst>
          </p:cNvPr>
          <p:cNvSpPr txBox="1">
            <a:spLocks/>
          </p:cNvSpPr>
          <p:nvPr/>
        </p:nvSpPr>
        <p:spPr>
          <a:xfrm>
            <a:off x="389337" y="825956"/>
            <a:ext cx="3640498" cy="541290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freezing" dir="t"/>
          </a:scene3d>
          <a:sp3d prstMaterial="matte"/>
        </p:spPr>
        <p:txBody>
          <a:bodyPr spcFirstLastPara="1" wrap="square" lIns="91426" tIns="91426" rIns="91426" bIns="91426" anchor="ctr" anchorCtr="0">
            <a:noAutofit/>
            <a:sp3d extrusionH="57150" contourW="12700" prstMaterial="matte">
              <a:bevelT w="57150" h="38100" prst="artDeco"/>
              <a:bevelB w="57150" h="38100" prst="artDeco"/>
              <a:contourClr>
                <a:schemeClr val="tx1"/>
              </a:contourClr>
            </a:sp3d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48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mbay"/>
              <a:buNone/>
              <a:defRPr sz="5200" b="1" i="0" u="none" strike="noStrike" cap="none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r>
              <a:rPr lang="es-CL" sz="4000" i="1" spc="400" noProof="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+mj-lt"/>
              </a:rPr>
              <a:t>Objetivos</a:t>
            </a:r>
          </a:p>
        </p:txBody>
      </p:sp>
      <p:pic>
        <p:nvPicPr>
          <p:cNvPr id="24" name="Picture Placeholder 23" descr="A person writing on a notebook&#10;&#10;Description automatically generated">
            <a:extLst>
              <a:ext uri="{FF2B5EF4-FFF2-40B4-BE49-F238E27FC236}">
                <a16:creationId xmlns:a16="http://schemas.microsoft.com/office/drawing/2014/main" id="{F6AC02ED-4B99-3329-61E2-0A157B31B775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t="10309" b="10309"/>
          <a:stretch>
            <a:fillRect/>
          </a:stretch>
        </p:blipFill>
        <p:spPr/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glitter dir="r" pattern="hexagon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66"/>
          <p:cNvSpPr/>
          <p:nvPr/>
        </p:nvSpPr>
        <p:spPr>
          <a:xfrm rot="10800000">
            <a:off x="-128720" y="771449"/>
            <a:ext cx="9362034" cy="603050"/>
          </a:xfrm>
          <a:custGeom>
            <a:avLst/>
            <a:gdLst/>
            <a:ahLst/>
            <a:cxnLst/>
            <a:rect l="l" t="t" r="r" b="b"/>
            <a:pathLst>
              <a:path w="58499" h="3768" fill="none" extrusionOk="0">
                <a:moveTo>
                  <a:pt x="58499" y="2472"/>
                </a:moveTo>
                <a:lnTo>
                  <a:pt x="44663" y="2472"/>
                </a:lnTo>
                <a:lnTo>
                  <a:pt x="42191" y="0"/>
                </a:lnTo>
                <a:lnTo>
                  <a:pt x="27753" y="0"/>
                </a:lnTo>
                <a:lnTo>
                  <a:pt x="23986" y="3768"/>
                </a:lnTo>
                <a:lnTo>
                  <a:pt x="0" y="3768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409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CL" noProof="0" dirty="0"/>
          </a:p>
        </p:txBody>
      </p:sp>
      <p:pic>
        <p:nvPicPr>
          <p:cNvPr id="7" name="Picture Placeholder 6" descr="A group of hands holding sticky notes&#10;&#10;Description automatically generated">
            <a:extLst>
              <a:ext uri="{FF2B5EF4-FFF2-40B4-BE49-F238E27FC236}">
                <a16:creationId xmlns:a16="http://schemas.microsoft.com/office/drawing/2014/main" id="{94E87BB1-E00C-6E25-0A52-C6297C1D5C5F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t="3697" b="3697"/>
          <a:stretch>
            <a:fillRect/>
          </a:stretch>
        </p:blipFill>
        <p:spPr/>
      </p:pic>
      <p:sp>
        <p:nvSpPr>
          <p:cNvPr id="8" name="Google Shape;165;p33">
            <a:extLst>
              <a:ext uri="{FF2B5EF4-FFF2-40B4-BE49-F238E27FC236}">
                <a16:creationId xmlns:a16="http://schemas.microsoft.com/office/drawing/2014/main" id="{387CF7FE-8539-D5E3-01B4-91A380BECE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5819" y="3477105"/>
            <a:ext cx="3796570" cy="653180"/>
          </a:xfrm>
          <a:prstGeom prst="rect">
            <a:avLst/>
          </a:prstGeom>
        </p:spPr>
        <p:txBody>
          <a:bodyPr spcFirstLastPara="1" wrap="square" lIns="91426" tIns="91426" rIns="91426" bIns="91426" anchor="ctr" anchorCtr="0">
            <a:noAutofit/>
            <a:scene3d>
              <a:camera prst="orthographicFront"/>
              <a:lightRig rig="freezing" dir="t"/>
            </a:scene3d>
            <a:sp3d extrusionH="57150" contourW="12700" prstMaterial="matte">
              <a:bevelT w="57150" h="38100" prst="artDeco"/>
              <a:bevelB w="57150" h="38100" prst="artDeco"/>
              <a:contourClr>
                <a:schemeClr val="tx1"/>
              </a:contourClr>
            </a:sp3d>
          </a:bodyPr>
          <a:lstStyle/>
          <a:p>
            <a:r>
              <a:rPr lang="es-CL" sz="4000" i="1" spc="300" noProof="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+mj-lt"/>
              </a:rPr>
              <a:t>Scrum </a:t>
            </a:r>
            <a:r>
              <a:rPr lang="es-CL" sz="4000" i="1" spc="300" noProof="0" dirty="0" err="1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+mj-lt"/>
              </a:rPr>
              <a:t>Board</a:t>
            </a:r>
            <a:endParaRPr lang="es-CL" sz="4000" i="1" spc="300" noProof="0" dirty="0">
              <a:gradFill flip="none" rotWithShape="1"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46000">
                    <a:schemeClr val="accent1">
                      <a:lumMod val="95000"/>
                      <a:lumOff val="5000"/>
                    </a:schemeClr>
                  </a:gs>
                  <a:gs pos="100000">
                    <a:schemeClr val="accent1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atin typeface="+mj-lt"/>
            </a:endParaRPr>
          </a:p>
        </p:txBody>
      </p:sp>
      <p:pic>
        <p:nvPicPr>
          <p:cNvPr id="11" name="Picture 10" descr="A colorful light bulb made out of candy&#10;&#10;Description automatically generated">
            <a:extLst>
              <a:ext uri="{FF2B5EF4-FFF2-40B4-BE49-F238E27FC236}">
                <a16:creationId xmlns:a16="http://schemas.microsoft.com/office/drawing/2014/main" id="{F2D3E1EA-8728-0F41-C184-6968F579FB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2746" y="1961300"/>
            <a:ext cx="1389764" cy="1535944"/>
          </a:xfrm>
          <a:prstGeom prst="rect">
            <a:avLst/>
          </a:prstGeom>
        </p:spPr>
      </p:pic>
      <p:pic>
        <p:nvPicPr>
          <p:cNvPr id="13" name="Picture 12" descr="A blue and black circle&#10;&#10;Description automatically generated">
            <a:extLst>
              <a:ext uri="{FF2B5EF4-FFF2-40B4-BE49-F238E27FC236}">
                <a16:creationId xmlns:a16="http://schemas.microsoft.com/office/drawing/2014/main" id="{86C73F1E-661A-2B3E-BAFD-2714E6F3F9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081" y="1183779"/>
            <a:ext cx="1145864" cy="1137952"/>
          </a:xfrm>
          <a:prstGeom prst="rect">
            <a:avLst/>
          </a:prstGeom>
        </p:spPr>
      </p:pic>
      <p:sp>
        <p:nvSpPr>
          <p:cNvPr id="2" name="Arrow: Bent 1">
            <a:extLst>
              <a:ext uri="{FF2B5EF4-FFF2-40B4-BE49-F238E27FC236}">
                <a16:creationId xmlns:a16="http://schemas.microsoft.com/office/drawing/2014/main" id="{853090C1-400D-C090-ED50-7DCF713340DC}"/>
              </a:ext>
            </a:extLst>
          </p:cNvPr>
          <p:cNvSpPr/>
          <p:nvPr/>
        </p:nvSpPr>
        <p:spPr>
          <a:xfrm rot="5400000">
            <a:off x="1782784" y="1440050"/>
            <a:ext cx="580078" cy="712826"/>
          </a:xfrm>
          <a:prstGeom prst="bentArrow">
            <a:avLst>
              <a:gd name="adj1" fmla="val 28289"/>
              <a:gd name="adj2" fmla="val 28759"/>
              <a:gd name="adj3" fmla="val 25000"/>
              <a:gd name="adj4" fmla="val 79477"/>
            </a:avLst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46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 w="12700"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46000">
                  <a:schemeClr val="accent1">
                    <a:lumMod val="95000"/>
                    <a:lumOff val="5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scene3d>
            <a:camera prst="orthographicFront"/>
            <a:lightRig rig="glow" dir="t"/>
          </a:scene3d>
          <a:sp3d prstMaterial="dkEdge">
            <a:bevelT prst="convex"/>
            <a:bevelB prst="convex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Arrow: Bent 2">
            <a:extLst>
              <a:ext uri="{FF2B5EF4-FFF2-40B4-BE49-F238E27FC236}">
                <a16:creationId xmlns:a16="http://schemas.microsoft.com/office/drawing/2014/main" id="{520818E4-29D7-D337-9697-11348E9F2D5A}"/>
              </a:ext>
            </a:extLst>
          </p:cNvPr>
          <p:cNvSpPr/>
          <p:nvPr/>
        </p:nvSpPr>
        <p:spPr>
          <a:xfrm rot="16200000">
            <a:off x="1069958" y="2343573"/>
            <a:ext cx="580078" cy="712826"/>
          </a:xfrm>
          <a:prstGeom prst="bentArrow">
            <a:avLst>
              <a:gd name="adj1" fmla="val 28289"/>
              <a:gd name="adj2" fmla="val 28759"/>
              <a:gd name="adj3" fmla="val 25000"/>
              <a:gd name="adj4" fmla="val 79477"/>
            </a:avLst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46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 w="12700"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46000">
                  <a:schemeClr val="accent1">
                    <a:lumMod val="95000"/>
                    <a:lumOff val="5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scene3d>
            <a:camera prst="orthographicFront"/>
            <a:lightRig rig="glow" dir="t"/>
          </a:scene3d>
          <a:sp3d prstMaterial="dkEdge">
            <a:bevelT prst="convex"/>
            <a:bevelB prst="convex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9" name="Picture 8" descr="A blue text on a black background&#10;&#10;Description automatically generated">
            <a:hlinkClick r:id="rId6"/>
            <a:extLst>
              <a:ext uri="{FF2B5EF4-FFF2-40B4-BE49-F238E27FC236}">
                <a16:creationId xmlns:a16="http://schemas.microsoft.com/office/drawing/2014/main" id="{E3B315B2-02D4-04E9-3989-CC9624B2F9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70987" y="3265428"/>
            <a:ext cx="2292556" cy="10765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glitter dir="r" pattern="hexagon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65;p33">
            <a:extLst>
              <a:ext uri="{FF2B5EF4-FFF2-40B4-BE49-F238E27FC236}">
                <a16:creationId xmlns:a16="http://schemas.microsoft.com/office/drawing/2014/main" id="{2759FEC4-67FF-C8F8-658C-5F842D3557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0132" y="624706"/>
            <a:ext cx="4201147" cy="1272003"/>
          </a:xfrm>
          <a:prstGeom prst="rect">
            <a:avLst/>
          </a:prstGeom>
        </p:spPr>
        <p:txBody>
          <a:bodyPr spcFirstLastPara="1" wrap="square" lIns="91426" tIns="91426" rIns="91426" bIns="91426" anchor="ctr" anchorCtr="0">
            <a:noAutofit/>
            <a:scene3d>
              <a:camera prst="orthographicFront"/>
              <a:lightRig rig="freezing" dir="t"/>
            </a:scene3d>
            <a:sp3d extrusionH="57150" contourW="12700" prstMaterial="matte">
              <a:bevelT w="57150" h="38100" prst="artDeco"/>
              <a:bevelB w="57150" h="38100" prst="artDeco"/>
              <a:contourClr>
                <a:schemeClr val="tx1"/>
              </a:contourClr>
            </a:sp3d>
          </a:bodyPr>
          <a:lstStyle/>
          <a:p>
            <a:r>
              <a:rPr lang="es-CL" sz="4000" i="1" spc="300" noProof="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+mj-lt"/>
              </a:rPr>
              <a:t>Problemática</a:t>
            </a:r>
          </a:p>
        </p:txBody>
      </p:sp>
      <p:sp>
        <p:nvSpPr>
          <p:cNvPr id="429" name="Google Shape;429;p42"/>
          <p:cNvSpPr/>
          <p:nvPr/>
        </p:nvSpPr>
        <p:spPr>
          <a:xfrm flipH="1">
            <a:off x="2821781" y="4699662"/>
            <a:ext cx="5609244" cy="547356"/>
          </a:xfrm>
          <a:custGeom>
            <a:avLst/>
            <a:gdLst/>
            <a:ahLst/>
            <a:cxnLst/>
            <a:rect l="l" t="t" r="r" b="b"/>
            <a:pathLst>
              <a:path w="51014" h="4978" fill="none" extrusionOk="0">
                <a:moveTo>
                  <a:pt x="1" y="3301"/>
                </a:moveTo>
                <a:lnTo>
                  <a:pt x="7560" y="3301"/>
                </a:lnTo>
                <a:lnTo>
                  <a:pt x="10860" y="1"/>
                </a:lnTo>
                <a:lnTo>
                  <a:pt x="29697" y="1"/>
                </a:lnTo>
                <a:lnTo>
                  <a:pt x="34677" y="4978"/>
                </a:lnTo>
                <a:lnTo>
                  <a:pt x="51014" y="4978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409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CL" noProof="0" dirty="0"/>
          </a:p>
        </p:txBody>
      </p:sp>
      <p:sp>
        <p:nvSpPr>
          <p:cNvPr id="430" name="Google Shape;430;p42"/>
          <p:cNvSpPr/>
          <p:nvPr/>
        </p:nvSpPr>
        <p:spPr>
          <a:xfrm flipH="1">
            <a:off x="-594014" y="4492823"/>
            <a:ext cx="5349365" cy="449396"/>
          </a:xfrm>
          <a:custGeom>
            <a:avLst/>
            <a:gdLst/>
            <a:ahLst/>
            <a:cxnLst/>
            <a:rect l="l" t="t" r="r" b="b"/>
            <a:pathLst>
              <a:path w="56278" h="4728" fill="none" extrusionOk="0">
                <a:moveTo>
                  <a:pt x="0" y="4727"/>
                </a:moveTo>
                <a:lnTo>
                  <a:pt x="25536" y="4727"/>
                </a:lnTo>
                <a:lnTo>
                  <a:pt x="30262" y="1"/>
                </a:lnTo>
                <a:lnTo>
                  <a:pt x="56277" y="1"/>
                </a:lnTo>
              </a:path>
            </a:pathLst>
          </a:custGeom>
          <a:noFill/>
          <a:ln w="9525" cap="flat" cmpd="sng">
            <a:solidFill>
              <a:schemeClr val="lt2"/>
            </a:solidFill>
            <a:prstDash val="solid"/>
            <a:miter lim="409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CL" noProof="0" dirty="0"/>
          </a:p>
        </p:txBody>
      </p:sp>
      <p:sp>
        <p:nvSpPr>
          <p:cNvPr id="4" name="Google Shape;428;p42">
            <a:extLst>
              <a:ext uri="{FF2B5EF4-FFF2-40B4-BE49-F238E27FC236}">
                <a16:creationId xmlns:a16="http://schemas.microsoft.com/office/drawing/2014/main" id="{DADBB1AE-545C-C258-67F5-26A709555A14}"/>
              </a:ext>
            </a:extLst>
          </p:cNvPr>
          <p:cNvSpPr/>
          <p:nvPr/>
        </p:nvSpPr>
        <p:spPr>
          <a:xfrm rot="-5400000">
            <a:off x="6138900" y="2243625"/>
            <a:ext cx="5295900" cy="714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CL" noProof="0" dirty="0"/>
          </a:p>
        </p:txBody>
      </p:sp>
      <p:pic>
        <p:nvPicPr>
          <p:cNvPr id="16" name="Picture 15" descr="A box full of spare parts&#10;&#10;Description automatically generated">
            <a:extLst>
              <a:ext uri="{FF2B5EF4-FFF2-40B4-BE49-F238E27FC236}">
                <a16:creationId xmlns:a16="http://schemas.microsoft.com/office/drawing/2014/main" id="{0C1F4F91-1343-474D-C63E-2B9E656F4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901" y="2061872"/>
            <a:ext cx="1472992" cy="1472992"/>
          </a:xfrm>
          <a:prstGeom prst="rect">
            <a:avLst/>
          </a:prstGeom>
        </p:spPr>
      </p:pic>
      <p:pic>
        <p:nvPicPr>
          <p:cNvPr id="18" name="Picture 17" descr="A computer screen shot of several boxes&#10;&#10;Description automatically generated">
            <a:extLst>
              <a:ext uri="{FF2B5EF4-FFF2-40B4-BE49-F238E27FC236}">
                <a16:creationId xmlns:a16="http://schemas.microsoft.com/office/drawing/2014/main" id="{6E0836C0-1F04-8FD3-21D1-5BBD1A62E7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3345" y="3416528"/>
            <a:ext cx="2203996" cy="1322398"/>
          </a:xfrm>
          <a:prstGeom prst="rect">
            <a:avLst/>
          </a:prstGeom>
        </p:spPr>
      </p:pic>
      <p:sp>
        <p:nvSpPr>
          <p:cNvPr id="2" name="Arrow: Bent 1">
            <a:extLst>
              <a:ext uri="{FF2B5EF4-FFF2-40B4-BE49-F238E27FC236}">
                <a16:creationId xmlns:a16="http://schemas.microsoft.com/office/drawing/2014/main" id="{F687E883-C9B5-7C9B-555A-C9F1CFB20750}"/>
              </a:ext>
            </a:extLst>
          </p:cNvPr>
          <p:cNvSpPr/>
          <p:nvPr/>
        </p:nvSpPr>
        <p:spPr>
          <a:xfrm rot="5400000">
            <a:off x="2284323" y="2327872"/>
            <a:ext cx="663191" cy="1373272"/>
          </a:xfrm>
          <a:prstGeom prst="bentArrow">
            <a:avLst>
              <a:gd name="adj1" fmla="val 35606"/>
              <a:gd name="adj2" fmla="val 32071"/>
              <a:gd name="adj3" fmla="val 25000"/>
              <a:gd name="adj4" fmla="val 75000"/>
            </a:avLst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46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 w="12700"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46000">
                  <a:schemeClr val="accent1">
                    <a:lumMod val="95000"/>
                    <a:lumOff val="5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scene3d>
            <a:camera prst="orthographicFront"/>
            <a:lightRig rig="glow" dir="t"/>
          </a:scene3d>
          <a:sp3d prstMaterial="dkEdge">
            <a:bevelT prst="convex"/>
            <a:bevelB prst="convex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3" name="Picture Placeholder 32" descr="A warehouse with boxes and tires&#10;&#10;Description automatically generated">
            <a:extLst>
              <a:ext uri="{FF2B5EF4-FFF2-40B4-BE49-F238E27FC236}">
                <a16:creationId xmlns:a16="http://schemas.microsoft.com/office/drawing/2014/main" id="{D03BC755-A132-388A-6EEF-2AF80BD06511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rcRect t="9449" b="9449"/>
          <a:stretch>
            <a:fillRect/>
          </a:stretch>
        </p:blipFill>
        <p:spPr>
          <a:xfrm>
            <a:off x="4033023" y="572118"/>
            <a:ext cx="6443400" cy="4674900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glitter dir="r" pattern="hexagon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A sphere shaped object with lines and dots&#10;&#10;Description automatically generated with medium confidence">
            <a:extLst>
              <a:ext uri="{FF2B5EF4-FFF2-40B4-BE49-F238E27FC236}">
                <a16:creationId xmlns:a16="http://schemas.microsoft.com/office/drawing/2014/main" id="{3FC1B6F0-F824-F60D-CBB0-6E1609A52C65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6123" r="16123"/>
          <a:stretch>
            <a:fillRect/>
          </a:stretch>
        </p:blipFill>
        <p:spPr>
          <a:xfrm>
            <a:off x="3375568" y="25"/>
            <a:ext cx="6199800" cy="5146500"/>
          </a:xfrm>
        </p:spPr>
      </p:pic>
      <p:grpSp>
        <p:nvGrpSpPr>
          <p:cNvPr id="778" name="Google Shape;778;p62"/>
          <p:cNvGrpSpPr/>
          <p:nvPr/>
        </p:nvGrpSpPr>
        <p:grpSpPr>
          <a:xfrm>
            <a:off x="-594014" y="25"/>
            <a:ext cx="9941507" cy="5323195"/>
            <a:chOff x="-594014" y="25"/>
            <a:chExt cx="9941507" cy="5323195"/>
          </a:xfrm>
        </p:grpSpPr>
        <p:sp>
          <p:nvSpPr>
            <p:cNvPr id="779" name="Google Shape;779;p62"/>
            <p:cNvSpPr/>
            <p:nvPr/>
          </p:nvSpPr>
          <p:spPr>
            <a:xfrm rot="-5400000">
              <a:off x="6213600" y="2216125"/>
              <a:ext cx="5146500" cy="714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CL" noProof="0" dirty="0"/>
            </a:p>
          </p:txBody>
        </p:sp>
        <p:sp>
          <p:nvSpPr>
            <p:cNvPr id="780" name="Google Shape;780;p62"/>
            <p:cNvSpPr/>
            <p:nvPr/>
          </p:nvSpPr>
          <p:spPr>
            <a:xfrm rot="10800000">
              <a:off x="-16775" y="536277"/>
              <a:ext cx="9364267" cy="426198"/>
            </a:xfrm>
            <a:custGeom>
              <a:avLst/>
              <a:gdLst/>
              <a:ahLst/>
              <a:cxnLst/>
              <a:rect l="l" t="t" r="r" b="b"/>
              <a:pathLst>
                <a:path w="52272" h="2379" fill="none" extrusionOk="0">
                  <a:moveTo>
                    <a:pt x="0" y="1"/>
                  </a:moveTo>
                  <a:lnTo>
                    <a:pt x="23309" y="1"/>
                  </a:lnTo>
                  <a:lnTo>
                    <a:pt x="25683" y="2378"/>
                  </a:lnTo>
                  <a:lnTo>
                    <a:pt x="52272" y="237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s-CL" noProof="0" dirty="0"/>
            </a:p>
          </p:txBody>
        </p:sp>
        <p:grpSp>
          <p:nvGrpSpPr>
            <p:cNvPr id="781" name="Google Shape;781;p62"/>
            <p:cNvGrpSpPr/>
            <p:nvPr/>
          </p:nvGrpSpPr>
          <p:grpSpPr>
            <a:xfrm>
              <a:off x="-594014" y="4598900"/>
              <a:ext cx="9024089" cy="724320"/>
              <a:chOff x="-594014" y="4598900"/>
              <a:chExt cx="9024089" cy="724320"/>
            </a:xfrm>
          </p:grpSpPr>
          <p:sp>
            <p:nvSpPr>
              <p:cNvPr id="782" name="Google Shape;782;p62"/>
              <p:cNvSpPr/>
              <p:nvPr/>
            </p:nvSpPr>
            <p:spPr>
              <a:xfrm>
                <a:off x="-9500" y="4598900"/>
                <a:ext cx="8438595" cy="544632"/>
              </a:xfrm>
              <a:custGeom>
                <a:avLst/>
                <a:gdLst/>
                <a:ahLst/>
                <a:cxnLst/>
                <a:rect l="l" t="t" r="r" b="b"/>
                <a:pathLst>
                  <a:path w="337274" h="26384" extrusionOk="0">
                    <a:moveTo>
                      <a:pt x="95" y="0"/>
                    </a:moveTo>
                    <a:lnTo>
                      <a:pt x="0" y="26384"/>
                    </a:lnTo>
                    <a:lnTo>
                      <a:pt x="337274" y="26348"/>
                    </a:lnTo>
                    <a:lnTo>
                      <a:pt x="337274" y="56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s-CL" noProof="0" dirty="0"/>
              </a:p>
            </p:txBody>
          </p:sp>
          <p:sp>
            <p:nvSpPr>
              <p:cNvPr id="783" name="Google Shape;783;p62"/>
              <p:cNvSpPr/>
              <p:nvPr/>
            </p:nvSpPr>
            <p:spPr>
              <a:xfrm>
                <a:off x="5065975" y="4606475"/>
                <a:ext cx="1099425" cy="547350"/>
              </a:xfrm>
              <a:custGeom>
                <a:avLst/>
                <a:gdLst/>
                <a:ahLst/>
                <a:cxnLst/>
                <a:rect l="l" t="t" r="r" b="b"/>
                <a:pathLst>
                  <a:path w="43977" h="21894" extrusionOk="0">
                    <a:moveTo>
                      <a:pt x="5575" y="0"/>
                    </a:moveTo>
                    <a:lnTo>
                      <a:pt x="0" y="21846"/>
                    </a:lnTo>
                    <a:lnTo>
                      <a:pt x="38362" y="21894"/>
                    </a:lnTo>
                    <a:lnTo>
                      <a:pt x="43977" y="87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2700006" scaled="0"/>
              </a:gradFill>
              <a:ln>
                <a:noFill/>
              </a:ln>
            </p:spPr>
            <p:txBody>
              <a:bodyPr/>
              <a:lstStyle/>
              <a:p>
                <a:endParaRPr lang="es-CL" noProof="0" dirty="0"/>
              </a:p>
            </p:txBody>
          </p:sp>
          <p:sp>
            <p:nvSpPr>
              <p:cNvPr id="784" name="Google Shape;784;p62"/>
              <p:cNvSpPr/>
              <p:nvPr/>
            </p:nvSpPr>
            <p:spPr>
              <a:xfrm>
                <a:off x="6318950" y="4609250"/>
                <a:ext cx="2111125" cy="541900"/>
              </a:xfrm>
              <a:custGeom>
                <a:avLst/>
                <a:gdLst/>
                <a:ahLst/>
                <a:cxnLst/>
                <a:rect l="l" t="t" r="r" b="b"/>
                <a:pathLst>
                  <a:path w="84445" h="21676" extrusionOk="0">
                    <a:moveTo>
                      <a:pt x="5603" y="0"/>
                    </a:moveTo>
                    <a:lnTo>
                      <a:pt x="0" y="21676"/>
                    </a:lnTo>
                    <a:lnTo>
                      <a:pt x="84445" y="21502"/>
                    </a:lnTo>
                    <a:lnTo>
                      <a:pt x="84445" y="47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2700006" scaled="0"/>
              </a:gradFill>
              <a:ln>
                <a:noFill/>
              </a:ln>
            </p:spPr>
            <p:txBody>
              <a:bodyPr/>
              <a:lstStyle/>
              <a:p>
                <a:endParaRPr lang="es-CL" noProof="0" dirty="0"/>
              </a:p>
            </p:txBody>
          </p:sp>
          <p:sp>
            <p:nvSpPr>
              <p:cNvPr id="785" name="Google Shape;785;p62"/>
              <p:cNvSpPr/>
              <p:nvPr/>
            </p:nvSpPr>
            <p:spPr>
              <a:xfrm flipH="1">
                <a:off x="-594014" y="4873823"/>
                <a:ext cx="5349365" cy="449396"/>
              </a:xfrm>
              <a:custGeom>
                <a:avLst/>
                <a:gdLst/>
                <a:ahLst/>
                <a:cxnLst/>
                <a:rect l="l" t="t" r="r" b="b"/>
                <a:pathLst>
                  <a:path w="56278" h="4728" fill="none" extrusionOk="0">
                    <a:moveTo>
                      <a:pt x="0" y="4727"/>
                    </a:moveTo>
                    <a:lnTo>
                      <a:pt x="25536" y="4727"/>
                    </a:lnTo>
                    <a:lnTo>
                      <a:pt x="30262" y="1"/>
                    </a:lnTo>
                    <a:lnTo>
                      <a:pt x="56277" y="1"/>
                    </a:lnTo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409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s-CL" noProof="0" dirty="0"/>
              </a:p>
            </p:txBody>
          </p:sp>
        </p:grpSp>
      </p:grpSp>
      <p:sp>
        <p:nvSpPr>
          <p:cNvPr id="4" name="Google Shape;165;p33">
            <a:extLst>
              <a:ext uri="{FF2B5EF4-FFF2-40B4-BE49-F238E27FC236}">
                <a16:creationId xmlns:a16="http://schemas.microsoft.com/office/drawing/2014/main" id="{9B70C4C8-DBCF-0151-9558-151719E804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2834" y="536277"/>
            <a:ext cx="3036557" cy="477216"/>
          </a:xfrm>
          <a:prstGeom prst="rect">
            <a:avLst/>
          </a:prstGeom>
        </p:spPr>
        <p:txBody>
          <a:bodyPr spcFirstLastPara="1" wrap="square" lIns="91426" tIns="91426" rIns="91426" bIns="91426" anchor="ctr" anchorCtr="0">
            <a:noAutofit/>
            <a:scene3d>
              <a:camera prst="orthographicFront"/>
              <a:lightRig rig="freezing" dir="t"/>
            </a:scene3d>
            <a:sp3d extrusionH="57150" contourW="12700" prstMaterial="matte">
              <a:bevelT w="57150" h="38100" prst="artDeco"/>
              <a:bevelB w="57150" h="38100" prst="artDeco"/>
              <a:contourClr>
                <a:schemeClr val="tx1"/>
              </a:contourClr>
            </a:sp3d>
          </a:bodyPr>
          <a:lstStyle/>
          <a:p>
            <a:r>
              <a:rPr lang="es-CL" sz="4000" i="1" spc="300" noProof="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+mj-lt"/>
              </a:rPr>
              <a:t>Solución</a:t>
            </a:r>
          </a:p>
        </p:txBody>
      </p:sp>
      <p:pic>
        <p:nvPicPr>
          <p:cNvPr id="30" name="Picture 29" descr="A clipboard with check marks and buttons&#10;&#10;Description automatically generated">
            <a:extLst>
              <a:ext uri="{FF2B5EF4-FFF2-40B4-BE49-F238E27FC236}">
                <a16:creationId xmlns:a16="http://schemas.microsoft.com/office/drawing/2014/main" id="{1707ABED-285B-9D2E-750F-DADACE6BBF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8462" y="1283645"/>
            <a:ext cx="960020" cy="960018"/>
          </a:xfrm>
          <a:prstGeom prst="rect">
            <a:avLst/>
          </a:prstGeom>
        </p:spPr>
      </p:pic>
      <p:pic>
        <p:nvPicPr>
          <p:cNvPr id="32" name="Picture 31" descr="A computer with a screen showing graphics&#10;&#10;Description automatically generated">
            <a:extLst>
              <a:ext uri="{FF2B5EF4-FFF2-40B4-BE49-F238E27FC236}">
                <a16:creationId xmlns:a16="http://schemas.microsoft.com/office/drawing/2014/main" id="{48E86090-57C9-45D1-0321-CF639F396F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26" y="2249240"/>
            <a:ext cx="1187408" cy="1187408"/>
          </a:xfrm>
          <a:prstGeom prst="rect">
            <a:avLst/>
          </a:prstGeom>
        </p:spPr>
      </p:pic>
      <p:pic>
        <p:nvPicPr>
          <p:cNvPr id="36" name="Picture 35" descr="A green square with black letters and black dots&#10;&#10;Description automatically generated">
            <a:extLst>
              <a:ext uri="{FF2B5EF4-FFF2-40B4-BE49-F238E27FC236}">
                <a16:creationId xmlns:a16="http://schemas.microsoft.com/office/drawing/2014/main" id="{8D469613-FE17-7B66-7B62-662CA70632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83008" y="2364336"/>
            <a:ext cx="957216" cy="957216"/>
          </a:xfrm>
          <a:prstGeom prst="rect">
            <a:avLst/>
          </a:prstGeom>
        </p:spPr>
      </p:pic>
      <p:pic>
        <p:nvPicPr>
          <p:cNvPr id="7" name="Picture 6" descr="A white and green robot with black heads&#10;&#10;Description automatically generated with medium confidence">
            <a:extLst>
              <a:ext uri="{FF2B5EF4-FFF2-40B4-BE49-F238E27FC236}">
                <a16:creationId xmlns:a16="http://schemas.microsoft.com/office/drawing/2014/main" id="{3A70C7DD-098E-3F26-42F2-F00EE3E067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4141" y="3268863"/>
            <a:ext cx="1147269" cy="1147269"/>
          </a:xfrm>
          <a:prstGeom prst="rect">
            <a:avLst/>
          </a:prstGeom>
        </p:spPr>
      </p:pic>
      <p:pic>
        <p:nvPicPr>
          <p:cNvPr id="9" name="Picture 8" descr="A cloud with a square with black dots and a green square with black dots&#10;&#10;Description automatically generated">
            <a:extLst>
              <a:ext uri="{FF2B5EF4-FFF2-40B4-BE49-F238E27FC236}">
                <a16:creationId xmlns:a16="http://schemas.microsoft.com/office/drawing/2014/main" id="{864A7A01-909C-D910-772B-526D0BC8EE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49844" y="3894709"/>
            <a:ext cx="630592" cy="630592"/>
          </a:xfrm>
          <a:prstGeom prst="rect">
            <a:avLst/>
          </a:prstGeom>
        </p:spPr>
      </p:pic>
      <p:pic>
        <p:nvPicPr>
          <p:cNvPr id="11" name="Picture 10" descr="A blue megaphone and envelope&#10;&#10;Description automatically generated">
            <a:extLst>
              <a:ext uri="{FF2B5EF4-FFF2-40B4-BE49-F238E27FC236}">
                <a16:creationId xmlns:a16="http://schemas.microsoft.com/office/drawing/2014/main" id="{E5510F13-7D01-26E4-1FD1-D5AE16410EF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4536" y="3868989"/>
            <a:ext cx="682032" cy="682032"/>
          </a:xfrm>
          <a:prstGeom prst="rect">
            <a:avLst/>
          </a:prstGeom>
        </p:spPr>
      </p:pic>
      <p:pic>
        <p:nvPicPr>
          <p:cNvPr id="13" name="Picture 12" descr="A calculator and a coin&#10;&#10;Description automatically generated">
            <a:extLst>
              <a:ext uri="{FF2B5EF4-FFF2-40B4-BE49-F238E27FC236}">
                <a16:creationId xmlns:a16="http://schemas.microsoft.com/office/drawing/2014/main" id="{C91E29DB-2A14-996A-F07C-3213FDD25FE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306" y="1121699"/>
            <a:ext cx="728924" cy="728924"/>
          </a:xfrm>
          <a:prstGeom prst="rect">
            <a:avLst/>
          </a:prstGeom>
        </p:spPr>
      </p:pic>
      <p:pic>
        <p:nvPicPr>
          <p:cNvPr id="18" name="Picture 17" descr="A white robot and a black and white sign&#10;&#10;Description automatically generated">
            <a:extLst>
              <a:ext uri="{FF2B5EF4-FFF2-40B4-BE49-F238E27FC236}">
                <a16:creationId xmlns:a16="http://schemas.microsoft.com/office/drawing/2014/main" id="{017E962B-E29F-4344-03E9-E70DC488832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902283" y="1105232"/>
            <a:ext cx="671792" cy="671792"/>
          </a:xfrm>
          <a:prstGeom prst="rect">
            <a:avLst/>
          </a:prstGeom>
        </p:spPr>
      </p:pic>
      <p:sp>
        <p:nvSpPr>
          <p:cNvPr id="20" name="Arrow: Bent 19">
            <a:extLst>
              <a:ext uri="{FF2B5EF4-FFF2-40B4-BE49-F238E27FC236}">
                <a16:creationId xmlns:a16="http://schemas.microsoft.com/office/drawing/2014/main" id="{FA823B66-5363-54A2-CCF3-691F990A78DC}"/>
              </a:ext>
            </a:extLst>
          </p:cNvPr>
          <p:cNvSpPr/>
          <p:nvPr/>
        </p:nvSpPr>
        <p:spPr>
          <a:xfrm rot="5400000">
            <a:off x="2481326" y="1647716"/>
            <a:ext cx="580078" cy="712826"/>
          </a:xfrm>
          <a:prstGeom prst="bentArrow">
            <a:avLst>
              <a:gd name="adj1" fmla="val 28289"/>
              <a:gd name="adj2" fmla="val 28759"/>
              <a:gd name="adj3" fmla="val 25000"/>
              <a:gd name="adj4" fmla="val 79477"/>
            </a:avLst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46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 w="12700"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46000">
                  <a:schemeClr val="accent1">
                    <a:lumMod val="95000"/>
                    <a:lumOff val="5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scene3d>
            <a:camera prst="orthographicFront"/>
            <a:lightRig rig="glow" dir="t"/>
          </a:scene3d>
          <a:sp3d prstMaterial="dkEdge">
            <a:bevelT prst="convex"/>
            <a:bevelB prst="convex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Arrow: Bent 22">
            <a:extLst>
              <a:ext uri="{FF2B5EF4-FFF2-40B4-BE49-F238E27FC236}">
                <a16:creationId xmlns:a16="http://schemas.microsoft.com/office/drawing/2014/main" id="{2BB26CCD-B8F5-DF70-FDAA-3DE462C4E37E}"/>
              </a:ext>
            </a:extLst>
          </p:cNvPr>
          <p:cNvSpPr/>
          <p:nvPr/>
        </p:nvSpPr>
        <p:spPr>
          <a:xfrm rot="10800000">
            <a:off x="2481326" y="3321552"/>
            <a:ext cx="580078" cy="712826"/>
          </a:xfrm>
          <a:prstGeom prst="bentArrow">
            <a:avLst>
              <a:gd name="adj1" fmla="val 28289"/>
              <a:gd name="adj2" fmla="val 28759"/>
              <a:gd name="adj3" fmla="val 25000"/>
              <a:gd name="adj4" fmla="val 79477"/>
            </a:avLst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46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 w="12700"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46000">
                  <a:schemeClr val="accent1">
                    <a:lumMod val="95000"/>
                    <a:lumOff val="5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scene3d>
            <a:camera prst="orthographicFront"/>
            <a:lightRig rig="glow" dir="t"/>
          </a:scene3d>
          <a:sp3d prstMaterial="dkEdge">
            <a:bevelT prst="convex"/>
            <a:bevelB prst="convex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Arrow: Bent 23">
            <a:extLst>
              <a:ext uri="{FF2B5EF4-FFF2-40B4-BE49-F238E27FC236}">
                <a16:creationId xmlns:a16="http://schemas.microsoft.com/office/drawing/2014/main" id="{178DC910-1DC6-629A-9D91-96F8661549EA}"/>
              </a:ext>
            </a:extLst>
          </p:cNvPr>
          <p:cNvSpPr/>
          <p:nvPr/>
        </p:nvSpPr>
        <p:spPr>
          <a:xfrm rot="16200000">
            <a:off x="755686" y="3321552"/>
            <a:ext cx="580078" cy="712826"/>
          </a:xfrm>
          <a:prstGeom prst="bentArrow">
            <a:avLst>
              <a:gd name="adj1" fmla="val 28289"/>
              <a:gd name="adj2" fmla="val 28759"/>
              <a:gd name="adj3" fmla="val 25000"/>
              <a:gd name="adj4" fmla="val 79477"/>
            </a:avLst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46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 w="12700"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46000">
                  <a:schemeClr val="accent1">
                    <a:lumMod val="95000"/>
                    <a:lumOff val="5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scene3d>
            <a:camera prst="orthographicFront"/>
            <a:lightRig rig="glow" dir="t"/>
          </a:scene3d>
          <a:sp3d prstMaterial="dkEdge">
            <a:bevelT prst="convex"/>
            <a:bevelB prst="convex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Arrow: Bent 24">
            <a:extLst>
              <a:ext uri="{FF2B5EF4-FFF2-40B4-BE49-F238E27FC236}">
                <a16:creationId xmlns:a16="http://schemas.microsoft.com/office/drawing/2014/main" id="{6989D62D-BD60-FAD5-8AF7-29A19C171430}"/>
              </a:ext>
            </a:extLst>
          </p:cNvPr>
          <p:cNvSpPr/>
          <p:nvPr/>
        </p:nvSpPr>
        <p:spPr>
          <a:xfrm>
            <a:off x="755686" y="1639140"/>
            <a:ext cx="580078" cy="712826"/>
          </a:xfrm>
          <a:prstGeom prst="bentArrow">
            <a:avLst>
              <a:gd name="adj1" fmla="val 28289"/>
              <a:gd name="adj2" fmla="val 28759"/>
              <a:gd name="adj3" fmla="val 25000"/>
              <a:gd name="adj4" fmla="val 79477"/>
            </a:avLst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46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 w="12700"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46000">
                  <a:schemeClr val="accent1">
                    <a:lumMod val="95000"/>
                    <a:lumOff val="5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scene3d>
            <a:camera prst="orthographicFront"/>
            <a:lightRig rig="glow" dir="t"/>
          </a:scene3d>
          <a:sp3d prstMaterial="dkEdge">
            <a:bevelT prst="convex"/>
            <a:bevelB prst="convex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" name="Picture 9" descr="A black cat in a circle&#10;&#10;Description automatically generated">
            <a:hlinkClick r:id="rId12"/>
            <a:extLst>
              <a:ext uri="{FF2B5EF4-FFF2-40B4-BE49-F238E27FC236}">
                <a16:creationId xmlns:a16="http://schemas.microsoft.com/office/drawing/2014/main" id="{2EABDD8E-0826-1622-1D55-E45E74B2525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560982" y="2458284"/>
            <a:ext cx="609610" cy="6096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glitter dir="r" pattern="hexagon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3" grpId="0" animBg="1"/>
      <p:bldP spid="24" grpId="0" animBg="1"/>
      <p:bldP spid="2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5;p33">
            <a:extLst>
              <a:ext uri="{FF2B5EF4-FFF2-40B4-BE49-F238E27FC236}">
                <a16:creationId xmlns:a16="http://schemas.microsoft.com/office/drawing/2014/main" id="{173E4E25-646A-92F3-FC65-742B6839EF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5901" y="879634"/>
            <a:ext cx="3837498" cy="577706"/>
          </a:xfrm>
          <a:prstGeom prst="rect">
            <a:avLst/>
          </a:prstGeom>
        </p:spPr>
        <p:txBody>
          <a:bodyPr spcFirstLastPara="1" wrap="square" lIns="91426" tIns="91426" rIns="91426" bIns="91426" anchor="ctr" anchorCtr="0">
            <a:noAutofit/>
            <a:scene3d>
              <a:camera prst="orthographicFront"/>
              <a:lightRig rig="freezing" dir="t"/>
            </a:scene3d>
            <a:sp3d extrusionH="57150" contourW="12700" prstMaterial="matte">
              <a:bevelT w="57150" h="38100" prst="artDeco"/>
              <a:bevelB w="57150" h="38100" prst="artDeco"/>
              <a:contourClr>
                <a:schemeClr val="tx1"/>
              </a:contourClr>
            </a:sp3d>
          </a:bodyPr>
          <a:lstStyle/>
          <a:p>
            <a:r>
              <a:rPr lang="es-CL" sz="4000" i="1" spc="300" noProof="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+mj-lt"/>
              </a:rPr>
              <a:t>Validación</a:t>
            </a:r>
          </a:p>
        </p:txBody>
      </p:sp>
      <p:pic>
        <p:nvPicPr>
          <p:cNvPr id="4" name="Imagen 1" descr="Gráfico de respuestas de formularios. Título de la pregunta: En una escala de 0 a 10, ¿qué tan probable es que recomiendes el sistema Rep Drill a un colega o a otra empresa?. Número de respuestas: 2 respuestas.">
            <a:extLst>
              <a:ext uri="{FF2B5EF4-FFF2-40B4-BE49-F238E27FC236}">
                <a16:creationId xmlns:a16="http://schemas.microsoft.com/office/drawing/2014/main" id="{D52E8F3C-C782-A940-C780-9CE43EFAEC5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1980" y="1591967"/>
            <a:ext cx="5400040" cy="2744470"/>
          </a:xfrm>
          <a:prstGeom prst="rect">
            <a:avLst/>
          </a:prstGeom>
          <a:noFill/>
          <a:ln>
            <a:noFill/>
          </a:ln>
          <a:effectLst>
            <a:outerShdw blurRad="381000" sx="102000" sy="102000" algn="ctr" rotWithShape="0">
              <a:prstClr val="black">
                <a:alpha val="3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glitter dir="r" pattern="hexagon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>
          <a:extLst>
            <a:ext uri="{FF2B5EF4-FFF2-40B4-BE49-F238E27FC236}">
              <a16:creationId xmlns:a16="http://schemas.microsoft.com/office/drawing/2014/main" id="{44D37596-4571-B61C-34EC-B53065E955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5;p33">
            <a:extLst>
              <a:ext uri="{FF2B5EF4-FFF2-40B4-BE49-F238E27FC236}">
                <a16:creationId xmlns:a16="http://schemas.microsoft.com/office/drawing/2014/main" id="{505BAA71-2A92-F2DD-71AE-DE3B87B6316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5901" y="879634"/>
            <a:ext cx="3837498" cy="577706"/>
          </a:xfrm>
          <a:prstGeom prst="rect">
            <a:avLst/>
          </a:prstGeom>
        </p:spPr>
        <p:txBody>
          <a:bodyPr spcFirstLastPara="1" wrap="square" lIns="91426" tIns="91426" rIns="91426" bIns="91426" anchor="ctr" anchorCtr="0">
            <a:noAutofit/>
            <a:scene3d>
              <a:camera prst="orthographicFront"/>
              <a:lightRig rig="freezing" dir="t"/>
            </a:scene3d>
            <a:sp3d extrusionH="57150" contourW="12700" prstMaterial="matte">
              <a:bevelT w="57150" h="38100" prst="artDeco"/>
              <a:bevelB w="57150" h="38100" prst="artDeco"/>
              <a:contourClr>
                <a:schemeClr val="tx1"/>
              </a:contourClr>
            </a:sp3d>
          </a:bodyPr>
          <a:lstStyle/>
          <a:p>
            <a:r>
              <a:rPr lang="es-CL" sz="4000" i="1" spc="300" noProof="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+mj-lt"/>
              </a:rPr>
              <a:t>Validación</a:t>
            </a:r>
          </a:p>
        </p:txBody>
      </p:sp>
      <p:pic>
        <p:nvPicPr>
          <p:cNvPr id="3" name="Imagen 1" descr="Interfaz de usuario gráfica, Texto, Aplicación, Chat o mensaje de texto&#10;&#10;El contenido generado por IA puede ser incorrecto.">
            <a:extLst>
              <a:ext uri="{FF2B5EF4-FFF2-40B4-BE49-F238E27FC236}">
                <a16:creationId xmlns:a16="http://schemas.microsoft.com/office/drawing/2014/main" id="{CF13D399-7457-1F98-28A6-3FEE51FC64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082" y="1803897"/>
            <a:ext cx="5029835" cy="1762125"/>
          </a:xfrm>
          <a:prstGeom prst="rect">
            <a:avLst/>
          </a:prstGeom>
          <a:effectLst>
            <a:outerShdw blurRad="381000" sx="102000" sy="102000" algn="ctr" rotWithShape="0">
              <a:prstClr val="black">
                <a:alpha val="3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45262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glitter dir="r" pattern="hexagon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>
          <a:extLst>
            <a:ext uri="{FF2B5EF4-FFF2-40B4-BE49-F238E27FC236}">
              <a16:creationId xmlns:a16="http://schemas.microsoft.com/office/drawing/2014/main" id="{5E6C2EDD-B982-2289-7D89-74D48D8927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5;p33">
            <a:extLst>
              <a:ext uri="{FF2B5EF4-FFF2-40B4-BE49-F238E27FC236}">
                <a16:creationId xmlns:a16="http://schemas.microsoft.com/office/drawing/2014/main" id="{800BF723-7B2C-29B6-D2A3-4CA4418B8C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5901" y="879634"/>
            <a:ext cx="3837498" cy="577706"/>
          </a:xfrm>
          <a:prstGeom prst="rect">
            <a:avLst/>
          </a:prstGeom>
        </p:spPr>
        <p:txBody>
          <a:bodyPr spcFirstLastPara="1" wrap="square" lIns="91426" tIns="91426" rIns="91426" bIns="91426" anchor="ctr" anchorCtr="0">
            <a:noAutofit/>
            <a:scene3d>
              <a:camera prst="orthographicFront"/>
              <a:lightRig rig="freezing" dir="t"/>
            </a:scene3d>
            <a:sp3d extrusionH="57150" contourW="12700" prstMaterial="matte">
              <a:bevelT w="57150" h="38100" prst="artDeco"/>
              <a:bevelB w="57150" h="38100" prst="artDeco"/>
              <a:contourClr>
                <a:schemeClr val="tx1"/>
              </a:contourClr>
            </a:sp3d>
          </a:bodyPr>
          <a:lstStyle/>
          <a:p>
            <a:r>
              <a:rPr lang="es-CL" sz="4000" i="1" spc="300" noProof="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+mj-lt"/>
              </a:rPr>
              <a:t>Validación</a:t>
            </a:r>
          </a:p>
        </p:txBody>
      </p:sp>
      <p:pic>
        <p:nvPicPr>
          <p:cNvPr id="4" name="Imagen 2" descr="Gráfico de respuestas de formularios. Título de la pregunta: Por favor, valora tu experiencia (de 1 a 5) con las siguientes áreas clave del sistema:&#10;. Número de respuestas: .">
            <a:extLst>
              <a:ext uri="{FF2B5EF4-FFF2-40B4-BE49-F238E27FC236}">
                <a16:creationId xmlns:a16="http://schemas.microsoft.com/office/drawing/2014/main" id="{DF884FAA-E0DF-4CC2-1BE0-DBB6E403BE6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162" y="1681661"/>
            <a:ext cx="5781675" cy="2209800"/>
          </a:xfrm>
          <a:prstGeom prst="rect">
            <a:avLst/>
          </a:prstGeom>
          <a:noFill/>
          <a:ln>
            <a:noFill/>
          </a:ln>
          <a:effectLst>
            <a:outerShdw blurRad="381000" sx="102000" sy="102000" algn="ctr" rotWithShape="0">
              <a:prstClr val="black">
                <a:alpha val="3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86679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glitter dir="r" pattern="hexagon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>
          <a:extLst>
            <a:ext uri="{FF2B5EF4-FFF2-40B4-BE49-F238E27FC236}">
              <a16:creationId xmlns:a16="http://schemas.microsoft.com/office/drawing/2014/main" id="{C652262B-D03D-69AA-00F2-D1FEB4759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5;p33">
            <a:extLst>
              <a:ext uri="{FF2B5EF4-FFF2-40B4-BE49-F238E27FC236}">
                <a16:creationId xmlns:a16="http://schemas.microsoft.com/office/drawing/2014/main" id="{003A23C8-339B-DE76-6133-10D0352E112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5901" y="879634"/>
            <a:ext cx="3837498" cy="577706"/>
          </a:xfrm>
          <a:prstGeom prst="rect">
            <a:avLst/>
          </a:prstGeom>
        </p:spPr>
        <p:txBody>
          <a:bodyPr spcFirstLastPara="1" wrap="square" lIns="91426" tIns="91426" rIns="91426" bIns="91426" anchor="ctr" anchorCtr="0">
            <a:noAutofit/>
            <a:scene3d>
              <a:camera prst="orthographicFront"/>
              <a:lightRig rig="freezing" dir="t"/>
            </a:scene3d>
            <a:sp3d extrusionH="57150" contourW="12700" prstMaterial="matte">
              <a:bevelT w="57150" h="38100" prst="artDeco"/>
              <a:bevelB w="57150" h="38100" prst="artDeco"/>
              <a:contourClr>
                <a:schemeClr val="tx1"/>
              </a:contourClr>
            </a:sp3d>
          </a:bodyPr>
          <a:lstStyle/>
          <a:p>
            <a:r>
              <a:rPr lang="es-CL" sz="4000" i="1" spc="300" noProof="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+mj-lt"/>
              </a:rPr>
              <a:t>Validación</a:t>
            </a:r>
          </a:p>
        </p:txBody>
      </p:sp>
      <p:pic>
        <p:nvPicPr>
          <p:cNvPr id="3" name="Imagen 1" descr="Interfaz de usuario gráfica, Texto, Aplicación, Correo electrónico&#10;&#10;El contenido generado por IA puede ser incorrecto.">
            <a:extLst>
              <a:ext uri="{FF2B5EF4-FFF2-40B4-BE49-F238E27FC236}">
                <a16:creationId xmlns:a16="http://schemas.microsoft.com/office/drawing/2014/main" id="{7D0B7B98-6E05-A45A-4BA4-491DB72AD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1980" y="2075452"/>
            <a:ext cx="5400040" cy="1393190"/>
          </a:xfrm>
          <a:prstGeom prst="rect">
            <a:avLst/>
          </a:prstGeom>
          <a:effectLst>
            <a:outerShdw blurRad="381000" sx="102000" sy="102000" algn="ctr" rotWithShape="0">
              <a:prstClr val="black">
                <a:alpha val="3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50143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glitter dir="r" pattern="hexagon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utomotive Industry Consulting by Slidesgo">
  <a:themeElements>
    <a:clrScheme name="tridlever 4">
      <a:dk1>
        <a:srgbClr val="12151A"/>
      </a:dk1>
      <a:lt1>
        <a:srgbClr val="FFFFFF"/>
      </a:lt1>
      <a:dk2>
        <a:srgbClr val="CCD4DB"/>
      </a:dk2>
      <a:lt2>
        <a:srgbClr val="242933"/>
      </a:lt2>
      <a:accent1>
        <a:srgbClr val="8B939C"/>
      </a:accent1>
      <a:accent2>
        <a:srgbClr val="ABB3B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1541</TotalTime>
  <Words>21</Words>
  <Application>Microsoft Office PowerPoint</Application>
  <PresentationFormat>On-screen Show (16:9)</PresentationFormat>
  <Paragraphs>15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Cambay</vt:lpstr>
      <vt:lpstr>Arial</vt:lpstr>
      <vt:lpstr>DM Sans</vt:lpstr>
      <vt:lpstr>Automotive Industry Consulting by Slidesgo</vt:lpstr>
      <vt:lpstr>PowerPoint Presentation</vt:lpstr>
      <vt:lpstr>PowerPoint Presentation</vt:lpstr>
      <vt:lpstr>Scrum Board</vt:lpstr>
      <vt:lpstr>Problemática</vt:lpstr>
      <vt:lpstr>Solución</vt:lpstr>
      <vt:lpstr>Validación</vt:lpstr>
      <vt:lpstr>Validación</vt:lpstr>
      <vt:lpstr>Validación</vt:lpstr>
      <vt:lpstr>Validación</vt:lpstr>
      <vt:lpstr>Validación</vt:lpstr>
      <vt:lpstr>Validación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tridlever</dc:creator>
  <cp:lastModifiedBy>tridlever</cp:lastModifiedBy>
  <cp:revision>271</cp:revision>
  <dcterms:modified xsi:type="dcterms:W3CDTF">2025-11-18T03:44:25Z</dcterms:modified>
</cp:coreProperties>
</file>